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355" r:id="rId3"/>
    <p:sldId id="356" r:id="rId4"/>
    <p:sldId id="357" r:id="rId5"/>
    <p:sldId id="317" r:id="rId6"/>
    <p:sldId id="314" r:id="rId7"/>
    <p:sldId id="315" r:id="rId8"/>
    <p:sldId id="329" r:id="rId9"/>
    <p:sldId id="322" r:id="rId10"/>
    <p:sldId id="324" r:id="rId11"/>
    <p:sldId id="326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7" r:id="rId28"/>
    <p:sldId id="348" r:id="rId29"/>
    <p:sldId id="327" r:id="rId30"/>
    <p:sldId id="328" r:id="rId31"/>
    <p:sldId id="318" r:id="rId32"/>
    <p:sldId id="353" r:id="rId33"/>
    <p:sldId id="350" r:id="rId34"/>
    <p:sldId id="351" r:id="rId35"/>
    <p:sldId id="352" r:id="rId36"/>
    <p:sldId id="319" r:id="rId37"/>
    <p:sldId id="354" r:id="rId38"/>
    <p:sldId id="34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69" d="100"/>
          <a:sy n="69" d="100"/>
        </p:scale>
        <p:origin x="36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1baea5caca42b41" providerId="LiveId" clId="{0D99587A-BF20-426D-80AD-E3CAC8BFAAB6}"/>
    <pc:docChg chg="custSel addSld modSld">
      <pc:chgData name="" userId="91baea5caca42b41" providerId="LiveId" clId="{0D99587A-BF20-426D-80AD-E3CAC8BFAAB6}" dt="2021-08-26T07:00:03.510" v="569" actId="20577"/>
      <pc:docMkLst>
        <pc:docMk/>
      </pc:docMkLst>
      <pc:sldChg chg="addSp modSp">
        <pc:chgData name="" userId="91baea5caca42b41" providerId="LiveId" clId="{0D99587A-BF20-426D-80AD-E3CAC8BFAAB6}" dt="2021-08-26T06:58:25.814" v="530" actId="20577"/>
        <pc:sldMkLst>
          <pc:docMk/>
          <pc:sldMk cId="124908443" sldId="318"/>
        </pc:sldMkLst>
        <pc:spChg chg="mod">
          <ac:chgData name="" userId="91baea5caca42b41" providerId="LiveId" clId="{0D99587A-BF20-426D-80AD-E3CAC8BFAAB6}" dt="2021-08-26T06:58:25.814" v="530" actId="20577"/>
          <ac:spMkLst>
            <pc:docMk/>
            <pc:sldMk cId="124908443" sldId="318"/>
            <ac:spMk id="3" creationId="{D560F8C2-AA76-D94F-AA2D-E6F1B6D593DD}"/>
          </ac:spMkLst>
        </pc:spChg>
        <pc:spChg chg="add mod">
          <ac:chgData name="" userId="91baea5caca42b41" providerId="LiveId" clId="{0D99587A-BF20-426D-80AD-E3CAC8BFAAB6}" dt="2021-08-26T06:57:42.967" v="485" actId="255"/>
          <ac:spMkLst>
            <pc:docMk/>
            <pc:sldMk cId="124908443" sldId="318"/>
            <ac:spMk id="4" creationId="{6F53A269-DE91-4E3F-9054-3D802A2ED0D2}"/>
          </ac:spMkLst>
        </pc:spChg>
        <pc:picChg chg="mod">
          <ac:chgData name="" userId="91baea5caca42b41" providerId="LiveId" clId="{0D99587A-BF20-426D-80AD-E3CAC8BFAAB6}" dt="2021-07-09T01:40:23.930" v="50" actId="14100"/>
          <ac:picMkLst>
            <pc:docMk/>
            <pc:sldMk cId="124908443" sldId="318"/>
            <ac:picMk id="1028" creationId="{D6F78C2B-C28D-C64C-A4B3-B963F5F6BC9B}"/>
          </ac:picMkLst>
        </pc:picChg>
      </pc:sldChg>
      <pc:sldChg chg="modSp">
        <pc:chgData name="" userId="91baea5caca42b41" providerId="LiveId" clId="{0D99587A-BF20-426D-80AD-E3CAC8BFAAB6}" dt="2021-07-09T01:33:30.903" v="5" actId="20577"/>
        <pc:sldMkLst>
          <pc:docMk/>
          <pc:sldMk cId="931815849" sldId="329"/>
        </pc:sldMkLst>
        <pc:spChg chg="mod">
          <ac:chgData name="" userId="91baea5caca42b41" providerId="LiveId" clId="{0D99587A-BF20-426D-80AD-E3CAC8BFAAB6}" dt="2021-07-09T01:33:30.903" v="5" actId="20577"/>
          <ac:spMkLst>
            <pc:docMk/>
            <pc:sldMk cId="931815849" sldId="329"/>
            <ac:spMk id="3" creationId="{0C1687AD-F315-4146-BE71-F1632ADFB6D2}"/>
          </ac:spMkLst>
        </pc:spChg>
      </pc:sldChg>
      <pc:sldChg chg="modSp">
        <pc:chgData name="" userId="91baea5caca42b41" providerId="LiveId" clId="{0D99587A-BF20-426D-80AD-E3CAC8BFAAB6}" dt="2021-07-09T01:34:39.911" v="9" actId="20577"/>
        <pc:sldMkLst>
          <pc:docMk/>
          <pc:sldMk cId="3959687081" sldId="348"/>
        </pc:sldMkLst>
        <pc:spChg chg="mod">
          <ac:chgData name="" userId="91baea5caca42b41" providerId="LiveId" clId="{0D99587A-BF20-426D-80AD-E3CAC8BFAAB6}" dt="2021-07-09T01:34:39.911" v="9" actId="20577"/>
          <ac:spMkLst>
            <pc:docMk/>
            <pc:sldMk cId="3959687081" sldId="348"/>
            <ac:spMk id="2" creationId="{FB7C64D8-5D16-EE42-9B96-7CB9FB9FA54B}"/>
          </ac:spMkLst>
        </pc:spChg>
      </pc:sldChg>
      <pc:sldChg chg="modSp add">
        <pc:chgData name="" userId="91baea5caca42b41" providerId="LiveId" clId="{0D99587A-BF20-426D-80AD-E3CAC8BFAAB6}" dt="2021-08-26T07:00:03.510" v="569" actId="20577"/>
        <pc:sldMkLst>
          <pc:docMk/>
          <pc:sldMk cId="4186080808" sldId="350"/>
        </pc:sldMkLst>
        <pc:spChg chg="mod">
          <ac:chgData name="" userId="91baea5caca42b41" providerId="LiveId" clId="{0D99587A-BF20-426D-80AD-E3CAC8BFAAB6}" dt="2021-07-09T01:37:05.695" v="19" actId="20577"/>
          <ac:spMkLst>
            <pc:docMk/>
            <pc:sldMk cId="4186080808" sldId="350"/>
            <ac:spMk id="2" creationId="{5EC73C50-A9DB-4A78-A2CA-664A15132AB2}"/>
          </ac:spMkLst>
        </pc:spChg>
        <pc:spChg chg="mod">
          <ac:chgData name="" userId="91baea5caca42b41" providerId="LiveId" clId="{0D99587A-BF20-426D-80AD-E3CAC8BFAAB6}" dt="2021-08-26T07:00:03.510" v="569" actId="20577"/>
          <ac:spMkLst>
            <pc:docMk/>
            <pc:sldMk cId="4186080808" sldId="350"/>
            <ac:spMk id="3" creationId="{BECA44C7-239F-4F84-A862-4FEB1AA745EF}"/>
          </ac:spMkLst>
        </pc:spChg>
      </pc:sldChg>
      <pc:sldChg chg="addSp delSp modSp add">
        <pc:chgData name="" userId="91baea5caca42b41" providerId="LiveId" clId="{0D99587A-BF20-426D-80AD-E3CAC8BFAAB6}" dt="2021-07-09T02:39:29.272" v="333"/>
        <pc:sldMkLst>
          <pc:docMk/>
          <pc:sldMk cId="965313439" sldId="351"/>
        </pc:sldMkLst>
        <pc:spChg chg="mod">
          <ac:chgData name="" userId="91baea5caca42b41" providerId="LiveId" clId="{0D99587A-BF20-426D-80AD-E3CAC8BFAAB6}" dt="2021-07-09T01:58:54.160" v="158" actId="20577"/>
          <ac:spMkLst>
            <pc:docMk/>
            <pc:sldMk cId="965313439" sldId="351"/>
            <ac:spMk id="2" creationId="{3D6BBE44-2AED-4505-967B-61EA858533B7}"/>
          </ac:spMkLst>
        </pc:spChg>
        <pc:spChg chg="mod">
          <ac:chgData name="" userId="91baea5caca42b41" providerId="LiveId" clId="{0D99587A-BF20-426D-80AD-E3CAC8BFAAB6}" dt="2021-07-09T01:58:45.724" v="157" actId="20577"/>
          <ac:spMkLst>
            <pc:docMk/>
            <pc:sldMk cId="965313439" sldId="351"/>
            <ac:spMk id="3" creationId="{48DC95DF-39E5-44DF-A724-7393D65A52ED}"/>
          </ac:spMkLst>
        </pc:spChg>
        <pc:spChg chg="add">
          <ac:chgData name="" userId="91baea5caca42b41" providerId="LiveId" clId="{0D99587A-BF20-426D-80AD-E3CAC8BFAAB6}" dt="2021-07-09T02:39:29.272" v="333"/>
          <ac:spMkLst>
            <pc:docMk/>
            <pc:sldMk cId="965313439" sldId="351"/>
            <ac:spMk id="5" creationId="{EFCC7728-FE67-42E0-A0E2-A0E64DA49279}"/>
          </ac:spMkLst>
        </pc:spChg>
        <pc:picChg chg="add del mod">
          <ac:chgData name="" userId="91baea5caca42b41" providerId="LiveId" clId="{0D99587A-BF20-426D-80AD-E3CAC8BFAAB6}" dt="2021-07-09T02:37:26.706" v="332" actId="478"/>
          <ac:picMkLst>
            <pc:docMk/>
            <pc:sldMk cId="965313439" sldId="351"/>
            <ac:picMk id="4" creationId="{8EFE4A79-9533-4D8F-AEF0-F4218943BCB9}"/>
          </ac:picMkLst>
        </pc:picChg>
      </pc:sldChg>
      <pc:sldChg chg="modSp add">
        <pc:chgData name="" userId="91baea5caca42b41" providerId="LiveId" clId="{0D99587A-BF20-426D-80AD-E3CAC8BFAAB6}" dt="2021-08-23T07:58:08.343" v="341" actId="20577"/>
        <pc:sldMkLst>
          <pc:docMk/>
          <pc:sldMk cId="2045369252" sldId="352"/>
        </pc:sldMkLst>
        <pc:spChg chg="mod">
          <ac:chgData name="" userId="91baea5caca42b41" providerId="LiveId" clId="{0D99587A-BF20-426D-80AD-E3CAC8BFAAB6}" dt="2021-07-09T02:13:40.573" v="204" actId="20577"/>
          <ac:spMkLst>
            <pc:docMk/>
            <pc:sldMk cId="2045369252" sldId="352"/>
            <ac:spMk id="2" creationId="{CB985113-5FD4-4525-8F1D-4361A9BE3A46}"/>
          </ac:spMkLst>
        </pc:spChg>
        <pc:spChg chg="mod">
          <ac:chgData name="" userId="91baea5caca42b41" providerId="LiveId" clId="{0D99587A-BF20-426D-80AD-E3CAC8BFAAB6}" dt="2021-08-23T07:58:08.343" v="341" actId="20577"/>
          <ac:spMkLst>
            <pc:docMk/>
            <pc:sldMk cId="2045369252" sldId="352"/>
            <ac:spMk id="3" creationId="{26146DFA-EA1C-4D9E-9BB8-F436FB771AE1}"/>
          </ac:spMkLst>
        </pc:spChg>
      </pc:sldChg>
      <pc:sldChg chg="modSp">
        <pc:chgData name="" userId="91baea5caca42b41" providerId="LiveId" clId="{0D99587A-BF20-426D-80AD-E3CAC8BFAAB6}" dt="2021-08-26T06:59:34.970" v="561" actId="1076"/>
        <pc:sldMkLst>
          <pc:docMk/>
          <pc:sldMk cId="1731427308" sldId="353"/>
        </pc:sldMkLst>
        <pc:spChg chg="mod">
          <ac:chgData name="" userId="91baea5caca42b41" providerId="LiveId" clId="{0D99587A-BF20-426D-80AD-E3CAC8BFAAB6}" dt="2021-08-26T06:58:51.776" v="538" actId="313"/>
          <ac:spMkLst>
            <pc:docMk/>
            <pc:sldMk cId="1731427308" sldId="353"/>
            <ac:spMk id="2" creationId="{F7BA513D-E247-644B-AEFF-BBD6A8CA5CDD}"/>
          </ac:spMkLst>
        </pc:spChg>
        <pc:spChg chg="mod">
          <ac:chgData name="" userId="91baea5caca42b41" providerId="LiveId" clId="{0D99587A-BF20-426D-80AD-E3CAC8BFAAB6}" dt="2021-08-26T06:59:18.057" v="560" actId="20577"/>
          <ac:spMkLst>
            <pc:docMk/>
            <pc:sldMk cId="1731427308" sldId="353"/>
            <ac:spMk id="3" creationId="{3F65E535-0895-8540-B3C4-9AD171F0EFEC}"/>
          </ac:spMkLst>
        </pc:spChg>
        <pc:picChg chg="mod">
          <ac:chgData name="" userId="91baea5caca42b41" providerId="LiveId" clId="{0D99587A-BF20-426D-80AD-E3CAC8BFAAB6}" dt="2021-08-26T06:59:34.970" v="561" actId="1076"/>
          <ac:picMkLst>
            <pc:docMk/>
            <pc:sldMk cId="1731427308" sldId="353"/>
            <ac:picMk id="4" creationId="{4EC3AA12-C500-4D4B-8A33-D050BE17A80B}"/>
          </ac:picMkLst>
        </pc:picChg>
      </pc:sldChg>
      <pc:sldChg chg="addSp delSp modSp add">
        <pc:chgData name="" userId="91baea5caca42b41" providerId="LiveId" clId="{0D99587A-BF20-426D-80AD-E3CAC8BFAAB6}" dt="2021-08-26T06:56:10.556" v="421"/>
        <pc:sldMkLst>
          <pc:docMk/>
          <pc:sldMk cId="2649036170" sldId="355"/>
        </pc:sldMkLst>
        <pc:spChg chg="mod">
          <ac:chgData name="" userId="91baea5caca42b41" providerId="LiveId" clId="{0D99587A-BF20-426D-80AD-E3CAC8BFAAB6}" dt="2021-08-26T06:56:02.563" v="420" actId="20577"/>
          <ac:spMkLst>
            <pc:docMk/>
            <pc:sldMk cId="2649036170" sldId="355"/>
            <ac:spMk id="2" creationId="{19AB4368-86C7-48BC-BD68-18C4BD20634B}"/>
          </ac:spMkLst>
        </pc:spChg>
        <pc:spChg chg="del">
          <ac:chgData name="" userId="91baea5caca42b41" providerId="LiveId" clId="{0D99587A-BF20-426D-80AD-E3CAC8BFAAB6}" dt="2021-08-26T06:56:10.556" v="421"/>
          <ac:spMkLst>
            <pc:docMk/>
            <pc:sldMk cId="2649036170" sldId="355"/>
            <ac:spMk id="3" creationId="{34E71CA4-C939-43EF-94F2-4B95A808C68A}"/>
          </ac:spMkLst>
        </pc:spChg>
        <pc:spChg chg="add mod">
          <ac:chgData name="" userId="91baea5caca42b41" providerId="LiveId" clId="{0D99587A-BF20-426D-80AD-E3CAC8BFAAB6}" dt="2021-08-26T06:56:10.556" v="421"/>
          <ac:spMkLst>
            <pc:docMk/>
            <pc:sldMk cId="2649036170" sldId="355"/>
            <ac:spMk id="4" creationId="{DF828746-A8C6-4266-A0F6-AE7F43202F89}"/>
          </ac:spMkLst>
        </pc:spChg>
      </pc:sldChg>
    </pc:docChg>
  </pc:docChgLst>
  <pc:docChgLst>
    <pc:chgData name="lenny lv" userId="91baea5caca42b41" providerId="LiveId" clId="{F7EA7790-CEB2-3A48-85A1-CD359F31A4DC}"/>
    <pc:docChg chg="modSld">
      <pc:chgData name="lenny lv" userId="91baea5caca42b41" providerId="LiveId" clId="{F7EA7790-CEB2-3A48-85A1-CD359F31A4DC}" dt="2021-11-07T02:29:20.326" v="66" actId="20577"/>
      <pc:docMkLst>
        <pc:docMk/>
      </pc:docMkLst>
      <pc:sldChg chg="modSp mod">
        <pc:chgData name="lenny lv" userId="91baea5caca42b41" providerId="LiveId" clId="{F7EA7790-CEB2-3A48-85A1-CD359F31A4DC}" dt="2021-11-05T08:25:19.326" v="6" actId="20577"/>
        <pc:sldMkLst>
          <pc:docMk/>
          <pc:sldMk cId="2711112473" sldId="257"/>
        </pc:sldMkLst>
        <pc:spChg chg="mod">
          <ac:chgData name="lenny lv" userId="91baea5caca42b41" providerId="LiveId" clId="{F7EA7790-CEB2-3A48-85A1-CD359F31A4DC}" dt="2021-11-05T08:25:19.326" v="6" actId="20577"/>
          <ac:spMkLst>
            <pc:docMk/>
            <pc:sldMk cId="2711112473" sldId="257"/>
            <ac:spMk id="3" creationId="{D54CD4BD-037A-4283-A558-4C8182448E89}"/>
          </ac:spMkLst>
        </pc:spChg>
      </pc:sldChg>
      <pc:sldChg chg="modSp mod">
        <pc:chgData name="lenny lv" userId="91baea5caca42b41" providerId="LiveId" clId="{F7EA7790-CEB2-3A48-85A1-CD359F31A4DC}" dt="2021-11-05T08:28:23.755" v="61" actId="20577"/>
        <pc:sldMkLst>
          <pc:docMk/>
          <pc:sldMk cId="3082086962" sldId="354"/>
        </pc:sldMkLst>
        <pc:spChg chg="mod">
          <ac:chgData name="lenny lv" userId="91baea5caca42b41" providerId="LiveId" clId="{F7EA7790-CEB2-3A48-85A1-CD359F31A4DC}" dt="2021-11-05T08:28:23.755" v="61" actId="20577"/>
          <ac:spMkLst>
            <pc:docMk/>
            <pc:sldMk cId="3082086962" sldId="354"/>
            <ac:spMk id="3" creationId="{E97FBEAD-CBBA-174A-BFD8-4FFB33AE546D}"/>
          </ac:spMkLst>
        </pc:spChg>
      </pc:sldChg>
      <pc:sldChg chg="modSp mod">
        <pc:chgData name="lenny lv" userId="91baea5caca42b41" providerId="LiveId" clId="{F7EA7790-CEB2-3A48-85A1-CD359F31A4DC}" dt="2021-11-07T02:29:20.326" v="66" actId="20577"/>
        <pc:sldMkLst>
          <pc:docMk/>
          <pc:sldMk cId="2649036170" sldId="355"/>
        </pc:sldMkLst>
        <pc:spChg chg="mod">
          <ac:chgData name="lenny lv" userId="91baea5caca42b41" providerId="LiveId" clId="{F7EA7790-CEB2-3A48-85A1-CD359F31A4DC}" dt="2021-11-07T02:29:20.326" v="66" actId="20577"/>
          <ac:spMkLst>
            <pc:docMk/>
            <pc:sldMk cId="2649036170" sldId="355"/>
            <ac:spMk id="2" creationId="{19AB4368-86C7-48BC-BD68-18C4BD20634B}"/>
          </ac:spMkLst>
        </pc:spChg>
        <pc:spChg chg="mod">
          <ac:chgData name="lenny lv" userId="91baea5caca42b41" providerId="LiveId" clId="{F7EA7790-CEB2-3A48-85A1-CD359F31A4DC}" dt="2021-11-05T08:25:46.007" v="47" actId="20577"/>
          <ac:spMkLst>
            <pc:docMk/>
            <pc:sldMk cId="2649036170" sldId="355"/>
            <ac:spMk id="4" creationId="{DF828746-A8C6-4266-A0F6-AE7F43202F89}"/>
          </ac:spMkLst>
        </pc:spChg>
      </pc:sldChg>
    </pc:docChg>
  </pc:docChgLst>
  <pc:docChgLst>
    <pc:chgData name="lenny lv" userId="91baea5caca42b41" providerId="LiveId" clId="{750D3351-531D-D845-94DC-C9C8DB6B1B6E}"/>
    <pc:docChg chg="undo custSel addSld delSld modSld sldOrd">
      <pc:chgData name="lenny lv" userId="91baea5caca42b41" providerId="LiveId" clId="{750D3351-531D-D845-94DC-C9C8DB6B1B6E}" dt="2021-07-09T07:37:07.872" v="3369" actId="20577"/>
      <pc:docMkLst>
        <pc:docMk/>
      </pc:docMkLst>
      <pc:sldChg chg="modSp add mod">
        <pc:chgData name="lenny lv" userId="91baea5caca42b41" providerId="LiveId" clId="{750D3351-531D-D845-94DC-C9C8DB6B1B6E}" dt="2021-07-04T02:57:50.372" v="7" actId="20577"/>
        <pc:sldMkLst>
          <pc:docMk/>
          <pc:sldMk cId="2711112473" sldId="257"/>
        </pc:sldMkLst>
        <pc:spChg chg="mod">
          <ac:chgData name="lenny lv" userId="91baea5caca42b41" providerId="LiveId" clId="{750D3351-531D-D845-94DC-C9C8DB6B1B6E}" dt="2021-07-04T02:57:50.372" v="7" actId="20577"/>
          <ac:spMkLst>
            <pc:docMk/>
            <pc:sldMk cId="2711112473" sldId="257"/>
            <ac:spMk id="3" creationId="{D54CD4BD-037A-4283-A558-4C8182448E89}"/>
          </ac:spMkLst>
        </pc:spChg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1949646534" sldId="313"/>
        </pc:sldMkLst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1355731687" sldId="314"/>
        </pc:sldMkLst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1767416183" sldId="315"/>
        </pc:sldMkLst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3209030429" sldId="316"/>
        </pc:sldMkLst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452290629" sldId="317"/>
        </pc:sldMkLst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124908443" sldId="318"/>
        </pc:sldMkLst>
      </pc:sldChg>
      <pc:sldChg chg="add del">
        <pc:chgData name="lenny lv" userId="91baea5caca42b41" providerId="LiveId" clId="{750D3351-531D-D845-94DC-C9C8DB6B1B6E}" dt="2021-07-04T08:17:13.675" v="3244"/>
        <pc:sldMkLst>
          <pc:docMk/>
          <pc:sldMk cId="367117354" sldId="319"/>
        </pc:sldMkLst>
      </pc:sldChg>
      <pc:sldChg chg="addSp modSp mod modNotesTx">
        <pc:chgData name="lenny lv" userId="91baea5caca42b41" providerId="LiveId" clId="{750D3351-531D-D845-94DC-C9C8DB6B1B6E}" dt="2021-07-04T04:15:54.857" v="1252" actId="2085"/>
        <pc:sldMkLst>
          <pc:docMk/>
          <pc:sldMk cId="2379680260" sldId="324"/>
        </pc:sldMkLst>
        <pc:spChg chg="add mod">
          <ac:chgData name="lenny lv" userId="91baea5caca42b41" providerId="LiveId" clId="{750D3351-531D-D845-94DC-C9C8DB6B1B6E}" dt="2021-07-04T04:13:12.788" v="1233" actId="1076"/>
          <ac:spMkLst>
            <pc:docMk/>
            <pc:sldMk cId="2379680260" sldId="324"/>
            <ac:spMk id="3" creationId="{B5A63218-6AED-AE47-BB9D-F1F87A7D171D}"/>
          </ac:spMkLst>
        </pc:spChg>
        <pc:spChg chg="add mod">
          <ac:chgData name="lenny lv" userId="91baea5caca42b41" providerId="LiveId" clId="{750D3351-531D-D845-94DC-C9C8DB6B1B6E}" dt="2021-07-04T04:15:54.857" v="1252" actId="2085"/>
          <ac:spMkLst>
            <pc:docMk/>
            <pc:sldMk cId="2379680260" sldId="324"/>
            <ac:spMk id="4" creationId="{6588210F-FE2E-9345-9770-A482292444DE}"/>
          </ac:spMkLst>
        </pc:spChg>
        <pc:spChg chg="add mod">
          <ac:chgData name="lenny lv" userId="91baea5caca42b41" providerId="LiveId" clId="{750D3351-531D-D845-94DC-C9C8DB6B1B6E}" dt="2021-07-04T04:14:36.677" v="1239" actId="1076"/>
          <ac:spMkLst>
            <pc:docMk/>
            <pc:sldMk cId="2379680260" sldId="324"/>
            <ac:spMk id="5" creationId="{EC0E05E5-9375-BC45-AADC-9B2F53AD2933}"/>
          </ac:spMkLst>
        </pc:spChg>
        <pc:spChg chg="add mod">
          <ac:chgData name="lenny lv" userId="91baea5caca42b41" providerId="LiveId" clId="{750D3351-531D-D845-94DC-C9C8DB6B1B6E}" dt="2021-07-04T04:12:41.749" v="1181" actId="20577"/>
          <ac:spMkLst>
            <pc:docMk/>
            <pc:sldMk cId="2379680260" sldId="324"/>
            <ac:spMk id="8" creationId="{50954F0E-194A-CB46-9B62-410F59D6AE57}"/>
          </ac:spMkLst>
        </pc:spChg>
        <pc:spChg chg="add mod">
          <ac:chgData name="lenny lv" userId="91baea5caca42b41" providerId="LiveId" clId="{750D3351-531D-D845-94DC-C9C8DB6B1B6E}" dt="2021-07-04T04:13:01.490" v="1232" actId="20577"/>
          <ac:spMkLst>
            <pc:docMk/>
            <pc:sldMk cId="2379680260" sldId="324"/>
            <ac:spMk id="9" creationId="{C5305DC1-5CD5-8B42-8B4C-11E86FE7F2C2}"/>
          </ac:spMkLst>
        </pc:spChg>
        <pc:spChg chg="mod">
          <ac:chgData name="lenny lv" userId="91baea5caca42b41" providerId="LiveId" clId="{750D3351-531D-D845-94DC-C9C8DB6B1B6E}" dt="2021-07-04T04:03:28.576" v="1049" actId="313"/>
          <ac:spMkLst>
            <pc:docMk/>
            <pc:sldMk cId="2379680260" sldId="324"/>
            <ac:spMk id="13" creationId="{43D01706-DC64-5840-BF05-33748DA0964F}"/>
          </ac:spMkLst>
        </pc:spChg>
        <pc:picChg chg="add mod">
          <ac:chgData name="lenny lv" userId="91baea5caca42b41" providerId="LiveId" clId="{750D3351-531D-D845-94DC-C9C8DB6B1B6E}" dt="2021-07-04T04:11:44.003" v="1128" actId="1038"/>
          <ac:picMkLst>
            <pc:docMk/>
            <pc:sldMk cId="2379680260" sldId="324"/>
            <ac:picMk id="6" creationId="{48101AAD-DFAE-7F4C-B8AF-BA0AF405DC3F}"/>
          </ac:picMkLst>
        </pc:picChg>
        <pc:picChg chg="mod">
          <ac:chgData name="lenny lv" userId="91baea5caca42b41" providerId="LiveId" clId="{750D3351-531D-D845-94DC-C9C8DB6B1B6E}" dt="2021-07-04T04:04:42.138" v="1086" actId="1035"/>
          <ac:picMkLst>
            <pc:docMk/>
            <pc:sldMk cId="2379680260" sldId="324"/>
            <ac:picMk id="12" creationId="{607256FA-6B75-6746-A890-667D577A1C80}"/>
          </ac:picMkLst>
        </pc:picChg>
      </pc:sldChg>
      <pc:sldChg chg="addSp delSp modSp mod modNotesTx">
        <pc:chgData name="lenny lv" userId="91baea5caca42b41" providerId="LiveId" clId="{750D3351-531D-D845-94DC-C9C8DB6B1B6E}" dt="2021-07-04T04:19:33.115" v="1342" actId="20577"/>
        <pc:sldMkLst>
          <pc:docMk/>
          <pc:sldMk cId="3205674966" sldId="326"/>
        </pc:sldMkLst>
        <pc:spChg chg="mod">
          <ac:chgData name="lenny lv" userId="91baea5caca42b41" providerId="LiveId" clId="{750D3351-531D-D845-94DC-C9C8DB6B1B6E}" dt="2021-07-04T03:02:49.292" v="18" actId="20577"/>
          <ac:spMkLst>
            <pc:docMk/>
            <pc:sldMk cId="3205674966" sldId="326"/>
            <ac:spMk id="2" creationId="{C6193D04-E195-614C-8FF5-7B13E2DBCD42}"/>
          </ac:spMkLst>
        </pc:spChg>
        <pc:spChg chg="add mod">
          <ac:chgData name="lenny lv" userId="91baea5caca42b41" providerId="LiveId" clId="{750D3351-531D-D845-94DC-C9C8DB6B1B6E}" dt="2021-07-04T03:31:06.757" v="497" actId="20577"/>
          <ac:spMkLst>
            <pc:docMk/>
            <pc:sldMk cId="3205674966" sldId="326"/>
            <ac:spMk id="5" creationId="{81D2E9C9-B060-4B4C-B854-4E5D653D7C4C}"/>
          </ac:spMkLst>
        </pc:spChg>
        <pc:picChg chg="del">
          <ac:chgData name="lenny lv" userId="91baea5caca42b41" providerId="LiveId" clId="{750D3351-531D-D845-94DC-C9C8DB6B1B6E}" dt="2021-07-04T03:25:26.500" v="418" actId="478"/>
          <ac:picMkLst>
            <pc:docMk/>
            <pc:sldMk cId="3205674966" sldId="326"/>
            <ac:picMk id="12" creationId="{607256FA-6B75-6746-A890-667D577A1C80}"/>
          </ac:picMkLst>
        </pc:picChg>
      </pc:sldChg>
      <pc:sldChg chg="modSp new mod">
        <pc:chgData name="lenny lv" userId="91baea5caca42b41" providerId="LiveId" clId="{750D3351-531D-D845-94DC-C9C8DB6B1B6E}" dt="2021-07-04T08:19:06.550" v="3271" actId="313"/>
        <pc:sldMkLst>
          <pc:docMk/>
          <pc:sldMk cId="931815849" sldId="329"/>
        </pc:sldMkLst>
        <pc:spChg chg="mod">
          <ac:chgData name="lenny lv" userId="91baea5caca42b41" providerId="LiveId" clId="{750D3351-531D-D845-94DC-C9C8DB6B1B6E}" dt="2021-07-04T03:08:28.111" v="31" actId="20577"/>
          <ac:spMkLst>
            <pc:docMk/>
            <pc:sldMk cId="931815849" sldId="329"/>
            <ac:spMk id="2" creationId="{84D54AA6-6FF4-8C47-BF22-071A36CD2962}"/>
          </ac:spMkLst>
        </pc:spChg>
        <pc:spChg chg="mod">
          <ac:chgData name="lenny lv" userId="91baea5caca42b41" providerId="LiveId" clId="{750D3351-531D-D845-94DC-C9C8DB6B1B6E}" dt="2021-07-04T08:19:06.550" v="3271" actId="313"/>
          <ac:spMkLst>
            <pc:docMk/>
            <pc:sldMk cId="931815849" sldId="329"/>
            <ac:spMk id="3" creationId="{0C1687AD-F315-4146-BE71-F1632ADFB6D2}"/>
          </ac:spMkLst>
        </pc:spChg>
      </pc:sldChg>
      <pc:sldChg chg="addSp delSp modSp new mod ord">
        <pc:chgData name="lenny lv" userId="91baea5caca42b41" providerId="LiveId" clId="{750D3351-531D-D845-94DC-C9C8DB6B1B6E}" dt="2021-07-04T07:00:38.890" v="1956" actId="20578"/>
        <pc:sldMkLst>
          <pc:docMk/>
          <pc:sldMk cId="4130946082" sldId="331"/>
        </pc:sldMkLst>
        <pc:spChg chg="del">
          <ac:chgData name="lenny lv" userId="91baea5caca42b41" providerId="LiveId" clId="{750D3351-531D-D845-94DC-C9C8DB6B1B6E}" dt="2021-07-04T06:59:53.864" v="1925" actId="478"/>
          <ac:spMkLst>
            <pc:docMk/>
            <pc:sldMk cId="4130946082" sldId="331"/>
            <ac:spMk id="2" creationId="{C1325CB4-2AC0-0C46-A8DB-7EA8FFD178AC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3" creationId="{AA188964-4EB4-5343-8FA2-B0908A688FDF}"/>
          </ac:spMkLst>
        </pc:spChg>
        <pc:spChg chg="add del mod">
          <ac:chgData name="lenny lv" userId="91baea5caca42b41" providerId="LiveId" clId="{750D3351-531D-D845-94DC-C9C8DB6B1B6E}" dt="2021-07-04T06:43:15.408" v="1553"/>
          <ac:spMkLst>
            <pc:docMk/>
            <pc:sldMk cId="4130946082" sldId="331"/>
            <ac:spMk id="5" creationId="{6E63F50B-B732-3C49-B8A4-147427323E4E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6" creationId="{E22DEA36-9DDE-564A-8698-76BC7D820BAF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7" creationId="{7EA066FC-BE2E-AA4B-A1C5-D697DB6193B9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8" creationId="{232C96F6-F686-504F-94BA-4C7EB0CC5557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9" creationId="{F55F05E5-6850-2D48-8726-1F32C9FD9E97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10" creationId="{A4BE9A6F-4011-8D46-AF93-7C7F95920726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11" creationId="{EB1F12EB-AD04-5B41-830F-19E4625B9207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12" creationId="{E34DE7BA-D225-9E46-8346-B8FD82DE08A2}"/>
          </ac:spMkLst>
        </pc:spChg>
        <pc:spChg chg="add del">
          <ac:chgData name="lenny lv" userId="91baea5caca42b41" providerId="LiveId" clId="{750D3351-531D-D845-94DC-C9C8DB6B1B6E}" dt="2021-07-04T06:48:35.396" v="1613" actId="478"/>
          <ac:spMkLst>
            <pc:docMk/>
            <pc:sldMk cId="4130946082" sldId="331"/>
            <ac:spMk id="31" creationId="{4789E8BF-29BE-8F40-9279-DC7BF027B6AE}"/>
          </ac:spMkLst>
        </pc:spChg>
        <pc:spChg chg="add del">
          <ac:chgData name="lenny lv" userId="91baea5caca42b41" providerId="LiveId" clId="{750D3351-531D-D845-94DC-C9C8DB6B1B6E}" dt="2021-07-04T06:49:11.819" v="1615" actId="478"/>
          <ac:spMkLst>
            <pc:docMk/>
            <pc:sldMk cId="4130946082" sldId="331"/>
            <ac:spMk id="32" creationId="{C862D276-6EF7-6E41-95B9-6C50D5D5A773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47" creationId="{3733D83E-B664-0442-9E82-647551A5DA73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48" creationId="{009D5431-83B4-E146-A136-83DDB6FCCC3B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49" creationId="{0070B007-CE35-C941-A6BA-FD8DE7EECDC8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0" creationId="{E0316D22-F3FB-9F45-9359-51CF3C29373D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1" creationId="{DBE25A5E-ED72-3E47-9140-4C000D7C2895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2" creationId="{3A5FE5C1-4124-2D46-8497-85A625E811A3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3" creationId="{1BCC21B4-2116-DF4A-BDB2-1F91001BBDE0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4" creationId="{D3B91346-F023-6544-824E-D4A065FDF372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5" creationId="{4F48ACD6-352C-674C-A88D-032F27998607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6" creationId="{3BE7B977-EE9B-324B-A845-D6CC936B086E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7" creationId="{DD191020-8071-FD40-BBE8-5233BFB40F72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8" creationId="{29700615-9274-6343-932C-8A6DB097A19A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59" creationId="{979356A3-F963-DD4D-9E57-68D113C275AE}"/>
          </ac:spMkLst>
        </pc:spChg>
        <pc:spChg chg="add mod">
          <ac:chgData name="lenny lv" userId="91baea5caca42b41" providerId="LiveId" clId="{750D3351-531D-D845-94DC-C9C8DB6B1B6E}" dt="2021-07-04T07:00:04.295" v="1953" actId="1037"/>
          <ac:spMkLst>
            <pc:docMk/>
            <pc:sldMk cId="4130946082" sldId="331"/>
            <ac:spMk id="60" creationId="{DC6E3E46-90FB-1844-BF15-F7539662EB36}"/>
          </ac:spMkLst>
        </pc:spChg>
        <pc:graphicFrameChg chg="add del mod">
          <ac:chgData name="lenny lv" userId="91baea5caca42b41" providerId="LiveId" clId="{750D3351-531D-D845-94DC-C9C8DB6B1B6E}" dt="2021-07-04T06:43:15.408" v="1553"/>
          <ac:graphicFrameMkLst>
            <pc:docMk/>
            <pc:sldMk cId="4130946082" sldId="331"/>
            <ac:graphicFrameMk id="4" creationId="{7ADAAEC8-04AC-BD42-8D99-E743CEFF1DA5}"/>
          </ac:graphicFrameMkLst>
        </pc:graphicFrameChg>
        <pc:picChg chg="add mod">
          <ac:chgData name="lenny lv" userId="91baea5caca42b41" providerId="LiveId" clId="{750D3351-531D-D845-94DC-C9C8DB6B1B6E}" dt="2021-07-04T07:00:20.256" v="1955" actId="1076"/>
          <ac:picMkLst>
            <pc:docMk/>
            <pc:sldMk cId="4130946082" sldId="331"/>
            <ac:picMk id="61" creationId="{FCA47CAA-06F8-2E45-8B91-1FE119A72A9B}"/>
          </ac:picMkLst>
        </pc:pic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14" creationId="{648F3F97-AA8F-6B48-947E-E98CB9FFD57F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15" creationId="{A5A3FF07-35F1-284E-A304-AFF7F3BB6E10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16" creationId="{4B220624-3828-4644-B64A-9482C654EFC3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20" creationId="{89C991D5-62D4-4049-9153-1911A023E209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22" creationId="{EA4CEB9B-7785-FF49-A7A3-3D41C6A28052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24" creationId="{E4BA4897-4103-E241-83FB-48AC1BC2E8D6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26" creationId="{A48755CC-003A-3840-97BF-7CB9BF284889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28" creationId="{4468AC7C-A41B-3943-A9AF-315BC28BCB2C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30" creationId="{22A2BE03-A8E8-CA41-BC9D-43268A29C972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36" creationId="{A33D6F5C-F546-7243-8F8B-EE6DFF7CBD85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38" creationId="{F1DC0DEA-7A0F-F84D-9CE0-5054070DEA41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39" creationId="{6E7D9043-C27E-514F-87F5-2A358EAD6148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40" creationId="{76EE48B1-BA59-704F-B262-A1CA7DD795D2}"/>
          </ac:cxnSpMkLst>
        </pc:cxnChg>
        <pc:cxnChg chg="add mod">
          <ac:chgData name="lenny lv" userId="91baea5caca42b41" providerId="LiveId" clId="{750D3351-531D-D845-94DC-C9C8DB6B1B6E}" dt="2021-07-04T07:00:04.295" v="1953" actId="1037"/>
          <ac:cxnSpMkLst>
            <pc:docMk/>
            <pc:sldMk cId="4130946082" sldId="331"/>
            <ac:cxnSpMk id="44" creationId="{3CCF33D8-8F54-1247-985C-E297554F1C87}"/>
          </ac:cxnSpMkLst>
        </pc:cxnChg>
      </pc:sldChg>
      <pc:sldChg chg="addSp delSp modSp add mod">
        <pc:chgData name="lenny lv" userId="91baea5caca42b41" providerId="LiveId" clId="{750D3351-531D-D845-94DC-C9C8DB6B1B6E}" dt="2021-07-04T07:03:18.582" v="1967" actId="13822"/>
        <pc:sldMkLst>
          <pc:docMk/>
          <pc:sldMk cId="3187314586" sldId="332"/>
        </pc:sldMkLst>
        <pc:spChg chg="mod">
          <ac:chgData name="lenny lv" userId="91baea5caca42b41" providerId="LiveId" clId="{750D3351-531D-D845-94DC-C9C8DB6B1B6E}" dt="2021-07-04T07:03:18.582" v="1967" actId="13822"/>
          <ac:spMkLst>
            <pc:docMk/>
            <pc:sldMk cId="3187314586" sldId="332"/>
            <ac:spMk id="3" creationId="{AA188964-4EB4-5343-8FA2-B0908A688FDF}"/>
          </ac:spMkLst>
        </pc:spChg>
        <pc:spChg chg="add mod">
          <ac:chgData name="lenny lv" userId="91baea5caca42b41" providerId="LiveId" clId="{750D3351-531D-D845-94DC-C9C8DB6B1B6E}" dt="2021-07-04T07:02:26.993" v="1963" actId="1076"/>
          <ac:spMkLst>
            <pc:docMk/>
            <pc:sldMk cId="3187314586" sldId="332"/>
            <ac:spMk id="4" creationId="{601E8A47-3095-8548-BE86-AC0191E94CD3}"/>
          </ac:spMkLst>
        </pc:spChg>
        <pc:graphicFrameChg chg="add mod">
          <ac:chgData name="lenny lv" userId="91baea5caca42b41" providerId="LiveId" clId="{750D3351-531D-D845-94DC-C9C8DB6B1B6E}" dt="2021-07-04T07:01:54.284" v="1960" actId="1076"/>
          <ac:graphicFrameMkLst>
            <pc:docMk/>
            <pc:sldMk cId="3187314586" sldId="332"/>
            <ac:graphicFrameMk id="2" creationId="{82778557-A1FB-E541-8ECD-B3290EFD2F43}"/>
          </ac:graphicFrameMkLst>
        </pc:graphicFrameChg>
        <pc:picChg chg="del">
          <ac:chgData name="lenny lv" userId="91baea5caca42b41" providerId="LiveId" clId="{750D3351-531D-D845-94DC-C9C8DB6B1B6E}" dt="2021-07-04T07:01:30.156" v="1958" actId="478"/>
          <ac:picMkLst>
            <pc:docMk/>
            <pc:sldMk cId="3187314586" sldId="332"/>
            <ac:picMk id="61" creationId="{FCA47CAA-06F8-2E45-8B91-1FE119A72A9B}"/>
          </ac:picMkLst>
        </pc:picChg>
      </pc:sldChg>
      <pc:sldChg chg="modSp add mod">
        <pc:chgData name="lenny lv" userId="91baea5caca42b41" providerId="LiveId" clId="{750D3351-531D-D845-94DC-C9C8DB6B1B6E}" dt="2021-07-04T07:04:57.055" v="2028" actId="207"/>
        <pc:sldMkLst>
          <pc:docMk/>
          <pc:sldMk cId="1883102260" sldId="333"/>
        </pc:sldMkLst>
        <pc:spChg chg="mod">
          <ac:chgData name="lenny lv" userId="91baea5caca42b41" providerId="LiveId" clId="{750D3351-531D-D845-94DC-C9C8DB6B1B6E}" dt="2021-07-04T07:04:31.510" v="1970" actId="13822"/>
          <ac:spMkLst>
            <pc:docMk/>
            <pc:sldMk cId="1883102260" sldId="333"/>
            <ac:spMk id="3" creationId="{AA188964-4EB4-5343-8FA2-B0908A688FDF}"/>
          </ac:spMkLst>
        </pc:spChg>
        <pc:spChg chg="mod">
          <ac:chgData name="lenny lv" userId="91baea5caca42b41" providerId="LiveId" clId="{750D3351-531D-D845-94DC-C9C8DB6B1B6E}" dt="2021-07-04T07:04:46.393" v="2025" actId="1038"/>
          <ac:spMkLst>
            <pc:docMk/>
            <pc:sldMk cId="1883102260" sldId="333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04:25.455" v="1969" actId="13822"/>
          <ac:spMkLst>
            <pc:docMk/>
            <pc:sldMk cId="1883102260" sldId="333"/>
            <ac:spMk id="6" creationId="{E22DEA36-9DDE-564A-8698-76BC7D820BAF}"/>
          </ac:spMkLst>
        </pc:spChg>
        <pc:graphicFrameChg chg="modGraphic">
          <ac:chgData name="lenny lv" userId="91baea5caca42b41" providerId="LiveId" clId="{750D3351-531D-D845-94DC-C9C8DB6B1B6E}" dt="2021-07-04T07:04:57.055" v="2028" actId="207"/>
          <ac:graphicFrameMkLst>
            <pc:docMk/>
            <pc:sldMk cId="1883102260" sldId="333"/>
            <ac:graphicFrameMk id="2" creationId="{82778557-A1FB-E541-8ECD-B3290EFD2F43}"/>
          </ac:graphicFrameMkLst>
        </pc:graphicFrameChg>
      </pc:sldChg>
      <pc:sldChg chg="modSp add mod">
        <pc:chgData name="lenny lv" userId="91baea5caca42b41" providerId="LiveId" clId="{750D3351-531D-D845-94DC-C9C8DB6B1B6E}" dt="2021-07-04T07:05:40.232" v="2060" actId="1038"/>
        <pc:sldMkLst>
          <pc:docMk/>
          <pc:sldMk cId="3376232404" sldId="334"/>
        </pc:sldMkLst>
        <pc:spChg chg="mod">
          <ac:chgData name="lenny lv" userId="91baea5caca42b41" providerId="LiveId" clId="{750D3351-531D-D845-94DC-C9C8DB6B1B6E}" dt="2021-07-04T07:05:40.232" v="2060" actId="1038"/>
          <ac:spMkLst>
            <pc:docMk/>
            <pc:sldMk cId="3376232404" sldId="334"/>
            <ac:spMk id="4" creationId="{601E8A47-3095-8548-BE86-AC0191E94CD3}"/>
          </ac:spMkLst>
        </pc:spChg>
      </pc:sldChg>
      <pc:sldChg chg="modSp add mod">
        <pc:chgData name="lenny lv" userId="91baea5caca42b41" providerId="LiveId" clId="{750D3351-531D-D845-94DC-C9C8DB6B1B6E}" dt="2021-07-04T07:06:58.461" v="2091" actId="1038"/>
        <pc:sldMkLst>
          <pc:docMk/>
          <pc:sldMk cId="86583217" sldId="335"/>
        </pc:sldMkLst>
        <pc:spChg chg="mod">
          <ac:chgData name="lenny lv" userId="91baea5caca42b41" providerId="LiveId" clId="{750D3351-531D-D845-94DC-C9C8DB6B1B6E}" dt="2021-07-04T07:06:58.461" v="2091" actId="1038"/>
          <ac:spMkLst>
            <pc:docMk/>
            <pc:sldMk cId="86583217" sldId="335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06:37.899" v="2063" actId="13822"/>
          <ac:spMkLst>
            <pc:docMk/>
            <pc:sldMk cId="86583217" sldId="335"/>
            <ac:spMk id="6" creationId="{E22DEA36-9DDE-564A-8698-76BC7D820BAF}"/>
          </ac:spMkLst>
        </pc:spChg>
        <pc:spChg chg="mod">
          <ac:chgData name="lenny lv" userId="91baea5caca42b41" providerId="LiveId" clId="{750D3351-531D-D845-94DC-C9C8DB6B1B6E}" dt="2021-07-04T07:06:31.692" v="2062" actId="13822"/>
          <ac:spMkLst>
            <pc:docMk/>
            <pc:sldMk cId="86583217" sldId="335"/>
            <ac:spMk id="7" creationId="{7EA066FC-BE2E-AA4B-A1C5-D697DB6193B9}"/>
          </ac:spMkLst>
        </pc:spChg>
      </pc:sldChg>
      <pc:sldChg chg="modSp add mod">
        <pc:chgData name="lenny lv" userId="91baea5caca42b41" providerId="LiveId" clId="{750D3351-531D-D845-94DC-C9C8DB6B1B6E}" dt="2021-07-04T07:09:21.703" v="2139" actId="13822"/>
        <pc:sldMkLst>
          <pc:docMk/>
          <pc:sldMk cId="950878376" sldId="336"/>
        </pc:sldMkLst>
        <pc:spChg chg="mod">
          <ac:chgData name="lenny lv" userId="91baea5caca42b41" providerId="LiveId" clId="{750D3351-531D-D845-94DC-C9C8DB6B1B6E}" dt="2021-07-04T07:09:08.090" v="2137" actId="1038"/>
          <ac:spMkLst>
            <pc:docMk/>
            <pc:sldMk cId="950878376" sldId="336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09:21.703" v="2139" actId="13822"/>
          <ac:spMkLst>
            <pc:docMk/>
            <pc:sldMk cId="950878376" sldId="336"/>
            <ac:spMk id="7" creationId="{7EA066FC-BE2E-AA4B-A1C5-D697DB6193B9}"/>
          </ac:spMkLst>
        </pc:spChg>
        <pc:spChg chg="mod">
          <ac:chgData name="lenny lv" userId="91baea5caca42b41" providerId="LiveId" clId="{750D3351-531D-D845-94DC-C9C8DB6B1B6E}" dt="2021-07-04T07:09:16.263" v="2138" actId="13822"/>
          <ac:spMkLst>
            <pc:docMk/>
            <pc:sldMk cId="950878376" sldId="336"/>
            <ac:spMk id="8" creationId="{232C96F6-F686-504F-94BA-4C7EB0CC5557}"/>
          </ac:spMkLst>
        </pc:spChg>
      </pc:sldChg>
      <pc:sldChg chg="modSp add mod">
        <pc:chgData name="lenny lv" userId="91baea5caca42b41" providerId="LiveId" clId="{750D3351-531D-D845-94DC-C9C8DB6B1B6E}" dt="2021-07-04T07:10:20.204" v="2174" actId="207"/>
        <pc:sldMkLst>
          <pc:docMk/>
          <pc:sldMk cId="1107872772" sldId="337"/>
        </pc:sldMkLst>
        <pc:spChg chg="mod">
          <ac:chgData name="lenny lv" userId="91baea5caca42b41" providerId="LiveId" clId="{750D3351-531D-D845-94DC-C9C8DB6B1B6E}" dt="2021-07-04T07:10:14.763" v="2173" actId="1037"/>
          <ac:spMkLst>
            <pc:docMk/>
            <pc:sldMk cId="1107872772" sldId="337"/>
            <ac:spMk id="4" creationId="{601E8A47-3095-8548-BE86-AC0191E94CD3}"/>
          </ac:spMkLst>
        </pc:spChg>
        <pc:graphicFrameChg chg="modGraphic">
          <ac:chgData name="lenny lv" userId="91baea5caca42b41" providerId="LiveId" clId="{750D3351-531D-D845-94DC-C9C8DB6B1B6E}" dt="2021-07-04T07:10:20.204" v="2174" actId="207"/>
          <ac:graphicFrameMkLst>
            <pc:docMk/>
            <pc:sldMk cId="1107872772" sldId="337"/>
            <ac:graphicFrameMk id="2" creationId="{82778557-A1FB-E541-8ECD-B3290EFD2F43}"/>
          </ac:graphicFrameMkLst>
        </pc:graphicFrameChg>
      </pc:sldChg>
      <pc:sldChg chg="modSp add mod">
        <pc:chgData name="lenny lv" userId="91baea5caca42b41" providerId="LiveId" clId="{750D3351-531D-D845-94DC-C9C8DB6B1B6E}" dt="2021-07-04T07:11:13.222" v="2230" actId="1037"/>
        <pc:sldMkLst>
          <pc:docMk/>
          <pc:sldMk cId="423206871" sldId="338"/>
        </pc:sldMkLst>
        <pc:spChg chg="mod">
          <ac:chgData name="lenny lv" userId="91baea5caca42b41" providerId="LiveId" clId="{750D3351-531D-D845-94DC-C9C8DB6B1B6E}" dt="2021-07-04T07:11:13.222" v="2230" actId="1037"/>
          <ac:spMkLst>
            <pc:docMk/>
            <pc:sldMk cId="423206871" sldId="338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11:03.763" v="2177" actId="13822"/>
          <ac:spMkLst>
            <pc:docMk/>
            <pc:sldMk cId="423206871" sldId="338"/>
            <ac:spMk id="8" creationId="{232C96F6-F686-504F-94BA-4C7EB0CC5557}"/>
          </ac:spMkLst>
        </pc:spChg>
        <pc:spChg chg="mod">
          <ac:chgData name="lenny lv" userId="91baea5caca42b41" providerId="LiveId" clId="{750D3351-531D-D845-94DC-C9C8DB6B1B6E}" dt="2021-07-04T07:10:57.245" v="2176" actId="13822"/>
          <ac:spMkLst>
            <pc:docMk/>
            <pc:sldMk cId="423206871" sldId="338"/>
            <ac:spMk id="12" creationId="{E34DE7BA-D225-9E46-8346-B8FD82DE08A2}"/>
          </ac:spMkLst>
        </pc:spChg>
      </pc:sldChg>
      <pc:sldChg chg="addSp modSp add mod">
        <pc:chgData name="lenny lv" userId="91baea5caca42b41" providerId="LiveId" clId="{750D3351-531D-D845-94DC-C9C8DB6B1B6E}" dt="2021-07-04T07:28:26.190" v="2689" actId="20577"/>
        <pc:sldMkLst>
          <pc:docMk/>
          <pc:sldMk cId="517505361" sldId="339"/>
        </pc:sldMkLst>
        <pc:spChg chg="mod">
          <ac:chgData name="lenny lv" userId="91baea5caca42b41" providerId="LiveId" clId="{750D3351-531D-D845-94DC-C9C8DB6B1B6E}" dt="2021-07-04T07:11:54.914" v="2232" actId="13822"/>
          <ac:spMkLst>
            <pc:docMk/>
            <pc:sldMk cId="517505361" sldId="339"/>
            <ac:spMk id="3" creationId="{AA188964-4EB4-5343-8FA2-B0908A688FDF}"/>
          </ac:spMkLst>
        </pc:spChg>
        <pc:spChg chg="mod">
          <ac:chgData name="lenny lv" userId="91baea5caca42b41" providerId="LiveId" clId="{750D3351-531D-D845-94DC-C9C8DB6B1B6E}" dt="2021-07-04T07:12:12.391" v="2288" actId="1038"/>
          <ac:spMkLst>
            <pc:docMk/>
            <pc:sldMk cId="517505361" sldId="339"/>
            <ac:spMk id="4" creationId="{601E8A47-3095-8548-BE86-AC0191E94CD3}"/>
          </ac:spMkLst>
        </pc:spChg>
        <pc:spChg chg="add mod">
          <ac:chgData name="lenny lv" userId="91baea5caca42b41" providerId="LiveId" clId="{750D3351-531D-D845-94DC-C9C8DB6B1B6E}" dt="2021-07-04T07:28:26.190" v="2689" actId="20577"/>
          <ac:spMkLst>
            <pc:docMk/>
            <pc:sldMk cId="517505361" sldId="339"/>
            <ac:spMk id="5" creationId="{FB1C90CA-A143-734D-986A-CA0DAD6E2D77}"/>
          </ac:spMkLst>
        </pc:spChg>
        <pc:spChg chg="mod">
          <ac:chgData name="lenny lv" userId="91baea5caca42b41" providerId="LiveId" clId="{750D3351-531D-D845-94DC-C9C8DB6B1B6E}" dt="2021-07-04T07:12:02.258" v="2233" actId="13822"/>
          <ac:spMkLst>
            <pc:docMk/>
            <pc:sldMk cId="517505361" sldId="339"/>
            <ac:spMk id="12" creationId="{E34DE7BA-D225-9E46-8346-B8FD82DE08A2}"/>
          </ac:spMkLst>
        </pc:spChg>
      </pc:sldChg>
      <pc:sldChg chg="delSp modSp add mod">
        <pc:chgData name="lenny lv" userId="91baea5caca42b41" providerId="LiveId" clId="{750D3351-531D-D845-94DC-C9C8DB6B1B6E}" dt="2021-07-04T07:17:21.746" v="2486" actId="1038"/>
        <pc:sldMkLst>
          <pc:docMk/>
          <pc:sldMk cId="1589385467" sldId="340"/>
        </pc:sldMkLst>
        <pc:spChg chg="mod">
          <ac:chgData name="lenny lv" userId="91baea5caca42b41" providerId="LiveId" clId="{750D3351-531D-D845-94DC-C9C8DB6B1B6E}" dt="2021-07-04T07:16:57.446" v="2330" actId="13822"/>
          <ac:spMkLst>
            <pc:docMk/>
            <pc:sldMk cId="1589385467" sldId="340"/>
            <ac:spMk id="3" creationId="{AA188964-4EB4-5343-8FA2-B0908A688FDF}"/>
          </ac:spMkLst>
        </pc:spChg>
        <pc:spChg chg="mod">
          <ac:chgData name="lenny lv" userId="91baea5caca42b41" providerId="LiveId" clId="{750D3351-531D-D845-94DC-C9C8DB6B1B6E}" dt="2021-07-04T07:17:21.746" v="2486" actId="1038"/>
          <ac:spMkLst>
            <pc:docMk/>
            <pc:sldMk cId="1589385467" sldId="340"/>
            <ac:spMk id="4" creationId="{601E8A47-3095-8548-BE86-AC0191E94CD3}"/>
          </ac:spMkLst>
        </pc:spChg>
        <pc:spChg chg="del">
          <ac:chgData name="lenny lv" userId="91baea5caca42b41" providerId="LiveId" clId="{750D3351-531D-D845-94DC-C9C8DB6B1B6E}" dt="2021-07-04T07:16:46.844" v="2329" actId="478"/>
          <ac:spMkLst>
            <pc:docMk/>
            <pc:sldMk cId="1589385467" sldId="340"/>
            <ac:spMk id="5" creationId="{FB1C90CA-A143-734D-986A-CA0DAD6E2D77}"/>
          </ac:spMkLst>
        </pc:spChg>
        <pc:spChg chg="mod">
          <ac:chgData name="lenny lv" userId="91baea5caca42b41" providerId="LiveId" clId="{750D3351-531D-D845-94DC-C9C8DB6B1B6E}" dt="2021-07-04T07:17:03.942" v="2331" actId="13822"/>
          <ac:spMkLst>
            <pc:docMk/>
            <pc:sldMk cId="1589385467" sldId="340"/>
            <ac:spMk id="6" creationId="{E22DEA36-9DDE-564A-8698-76BC7D820BAF}"/>
          </ac:spMkLst>
        </pc:spChg>
      </pc:sldChg>
      <pc:sldChg chg="modSp add mod">
        <pc:chgData name="lenny lv" userId="91baea5caca42b41" providerId="LiveId" clId="{750D3351-531D-D845-94DC-C9C8DB6B1B6E}" dt="2021-07-04T07:19:20.552" v="2548" actId="1038"/>
        <pc:sldMkLst>
          <pc:docMk/>
          <pc:sldMk cId="2265104063" sldId="341"/>
        </pc:sldMkLst>
        <pc:spChg chg="mod">
          <ac:chgData name="lenny lv" userId="91baea5caca42b41" providerId="LiveId" clId="{750D3351-531D-D845-94DC-C9C8DB6B1B6E}" dt="2021-07-04T07:19:20.552" v="2548" actId="1038"/>
          <ac:spMkLst>
            <pc:docMk/>
            <pc:sldMk cId="2265104063" sldId="341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17:59.638" v="2488" actId="13822"/>
          <ac:spMkLst>
            <pc:docMk/>
            <pc:sldMk cId="2265104063" sldId="341"/>
            <ac:spMk id="6" creationId="{E22DEA36-9DDE-564A-8698-76BC7D820BAF}"/>
          </ac:spMkLst>
        </pc:spChg>
        <pc:spChg chg="mod">
          <ac:chgData name="lenny lv" userId="91baea5caca42b41" providerId="LiveId" clId="{750D3351-531D-D845-94DC-C9C8DB6B1B6E}" dt="2021-07-04T07:18:06.798" v="2489" actId="13822"/>
          <ac:spMkLst>
            <pc:docMk/>
            <pc:sldMk cId="2265104063" sldId="341"/>
            <ac:spMk id="7" creationId="{7EA066FC-BE2E-AA4B-A1C5-D697DB6193B9}"/>
          </ac:spMkLst>
        </pc:spChg>
      </pc:sldChg>
      <pc:sldChg chg="addSp modSp add mod">
        <pc:chgData name="lenny lv" userId="91baea5caca42b41" providerId="LiveId" clId="{750D3351-531D-D845-94DC-C9C8DB6B1B6E}" dt="2021-07-04T07:29:22.116" v="2702" actId="20577"/>
        <pc:sldMkLst>
          <pc:docMk/>
          <pc:sldMk cId="3644714522" sldId="342"/>
        </pc:sldMkLst>
        <pc:spChg chg="mod">
          <ac:chgData name="lenny lv" userId="91baea5caca42b41" providerId="LiveId" clId="{750D3351-531D-D845-94DC-C9C8DB6B1B6E}" dt="2021-07-04T07:28:03.145" v="2681" actId="13822"/>
          <ac:spMkLst>
            <pc:docMk/>
            <pc:sldMk cId="3644714522" sldId="342"/>
            <ac:spMk id="3" creationId="{AA188964-4EB4-5343-8FA2-B0908A688FDF}"/>
          </ac:spMkLst>
        </pc:spChg>
        <pc:spChg chg="mod">
          <ac:chgData name="lenny lv" userId="91baea5caca42b41" providerId="LiveId" clId="{750D3351-531D-D845-94DC-C9C8DB6B1B6E}" dt="2021-07-04T07:27:42.062" v="2679" actId="1037"/>
          <ac:spMkLst>
            <pc:docMk/>
            <pc:sldMk cId="3644714522" sldId="342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27:57.961" v="2680" actId="13822"/>
          <ac:spMkLst>
            <pc:docMk/>
            <pc:sldMk cId="3644714522" sldId="342"/>
            <ac:spMk id="7" creationId="{7EA066FC-BE2E-AA4B-A1C5-D697DB6193B9}"/>
          </ac:spMkLst>
        </pc:spChg>
        <pc:spChg chg="add mod">
          <ac:chgData name="lenny lv" userId="91baea5caca42b41" providerId="LiveId" clId="{750D3351-531D-D845-94DC-C9C8DB6B1B6E}" dt="2021-07-04T07:29:22.116" v="2702" actId="20577"/>
          <ac:spMkLst>
            <pc:docMk/>
            <pc:sldMk cId="3644714522" sldId="342"/>
            <ac:spMk id="41" creationId="{B36EE184-3716-804F-BAC1-C6C4E0271CDE}"/>
          </ac:spMkLst>
        </pc:spChg>
        <pc:graphicFrameChg chg="modGraphic">
          <ac:chgData name="lenny lv" userId="91baea5caca42b41" providerId="LiveId" clId="{750D3351-531D-D845-94DC-C9C8DB6B1B6E}" dt="2021-07-04T07:27:26.208" v="2557" actId="20577"/>
          <ac:graphicFrameMkLst>
            <pc:docMk/>
            <pc:sldMk cId="3644714522" sldId="342"/>
            <ac:graphicFrameMk id="2" creationId="{82778557-A1FB-E541-8ECD-B3290EFD2F43}"/>
          </ac:graphicFrameMkLst>
        </pc:graphicFrameChg>
      </pc:sldChg>
      <pc:sldChg chg="delSp modSp add mod">
        <pc:chgData name="lenny lv" userId="91baea5caca42b41" providerId="LiveId" clId="{750D3351-531D-D845-94DC-C9C8DB6B1B6E}" dt="2021-07-04T07:36:13.744" v="2958" actId="1037"/>
        <pc:sldMkLst>
          <pc:docMk/>
          <pc:sldMk cId="601874880" sldId="343"/>
        </pc:sldMkLst>
        <pc:spChg chg="mod">
          <ac:chgData name="lenny lv" userId="91baea5caca42b41" providerId="LiveId" clId="{750D3351-531D-D845-94DC-C9C8DB6B1B6E}" dt="2021-07-04T07:30:47.719" v="2704" actId="13822"/>
          <ac:spMkLst>
            <pc:docMk/>
            <pc:sldMk cId="601874880" sldId="343"/>
            <ac:spMk id="3" creationId="{AA188964-4EB4-5343-8FA2-B0908A688FDF}"/>
          </ac:spMkLst>
        </pc:spChg>
        <pc:spChg chg="mod">
          <ac:chgData name="lenny lv" userId="91baea5caca42b41" providerId="LiveId" clId="{750D3351-531D-D845-94DC-C9C8DB6B1B6E}" dt="2021-07-04T07:36:13.744" v="2958" actId="1037"/>
          <ac:spMkLst>
            <pc:docMk/>
            <pc:sldMk cId="601874880" sldId="343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33:27.097" v="2858" actId="13822"/>
          <ac:spMkLst>
            <pc:docMk/>
            <pc:sldMk cId="601874880" sldId="343"/>
            <ac:spMk id="7" creationId="{7EA066FC-BE2E-AA4B-A1C5-D697DB6193B9}"/>
          </ac:spMkLst>
        </pc:spChg>
        <pc:spChg chg="del">
          <ac:chgData name="lenny lv" userId="91baea5caca42b41" providerId="LiveId" clId="{750D3351-531D-D845-94DC-C9C8DB6B1B6E}" dt="2021-07-04T07:30:52.085" v="2705" actId="478"/>
          <ac:spMkLst>
            <pc:docMk/>
            <pc:sldMk cId="601874880" sldId="343"/>
            <ac:spMk id="41" creationId="{B36EE184-3716-804F-BAC1-C6C4E0271CDE}"/>
          </ac:spMkLst>
        </pc:spChg>
        <pc:graphicFrameChg chg="modGraphic">
          <ac:chgData name="lenny lv" userId="91baea5caca42b41" providerId="LiveId" clId="{750D3351-531D-D845-94DC-C9C8DB6B1B6E}" dt="2021-07-04T07:32:34.369" v="2707" actId="20577"/>
          <ac:graphicFrameMkLst>
            <pc:docMk/>
            <pc:sldMk cId="601874880" sldId="343"/>
            <ac:graphicFrameMk id="2" creationId="{82778557-A1FB-E541-8ECD-B3290EFD2F43}"/>
          </ac:graphicFrameMkLst>
        </pc:graphicFrameChg>
      </pc:sldChg>
      <pc:sldChg chg="modSp add mod">
        <pc:chgData name="lenny lv" userId="91baea5caca42b41" providerId="LiveId" clId="{750D3351-531D-D845-94DC-C9C8DB6B1B6E}" dt="2021-07-04T07:45:04.747" v="3051" actId="207"/>
        <pc:sldMkLst>
          <pc:docMk/>
          <pc:sldMk cId="838661471" sldId="344"/>
        </pc:sldMkLst>
        <pc:spChg chg="mod">
          <ac:chgData name="lenny lv" userId="91baea5caca42b41" providerId="LiveId" clId="{750D3351-531D-D845-94DC-C9C8DB6B1B6E}" dt="2021-07-04T07:37:16.353" v="3010" actId="1037"/>
          <ac:spMkLst>
            <pc:docMk/>
            <pc:sldMk cId="838661471" sldId="344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37:02.884" v="2961" actId="13822"/>
          <ac:spMkLst>
            <pc:docMk/>
            <pc:sldMk cId="838661471" sldId="344"/>
            <ac:spMk id="7" creationId="{7EA066FC-BE2E-AA4B-A1C5-D697DB6193B9}"/>
          </ac:spMkLst>
        </pc:spChg>
        <pc:spChg chg="mod">
          <ac:chgData name="lenny lv" userId="91baea5caca42b41" providerId="LiveId" clId="{750D3351-531D-D845-94DC-C9C8DB6B1B6E}" dt="2021-07-04T07:36:56.429" v="2960" actId="13822"/>
          <ac:spMkLst>
            <pc:docMk/>
            <pc:sldMk cId="838661471" sldId="344"/>
            <ac:spMk id="9" creationId="{F55F05E5-6850-2D48-8726-1F32C9FD9E97}"/>
          </ac:spMkLst>
        </pc:spChg>
        <pc:graphicFrameChg chg="modGraphic">
          <ac:chgData name="lenny lv" userId="91baea5caca42b41" providerId="LiveId" clId="{750D3351-531D-D845-94DC-C9C8DB6B1B6E}" dt="2021-07-04T07:45:04.747" v="3051" actId="207"/>
          <ac:graphicFrameMkLst>
            <pc:docMk/>
            <pc:sldMk cId="838661471" sldId="344"/>
            <ac:graphicFrameMk id="2" creationId="{82778557-A1FB-E541-8ECD-B3290EFD2F43}"/>
          </ac:graphicFrameMkLst>
        </pc:graphicFrameChg>
      </pc:sldChg>
      <pc:sldChg chg="addSp modSp add mod">
        <pc:chgData name="lenny lv" userId="91baea5caca42b41" providerId="LiveId" clId="{750D3351-531D-D845-94DC-C9C8DB6B1B6E}" dt="2021-07-04T07:51:56.407" v="3181" actId="1076"/>
        <pc:sldMkLst>
          <pc:docMk/>
          <pc:sldMk cId="44881291" sldId="345"/>
        </pc:sldMkLst>
        <pc:spChg chg="mod">
          <ac:chgData name="lenny lv" userId="91baea5caca42b41" providerId="LiveId" clId="{750D3351-531D-D845-94DC-C9C8DB6B1B6E}" dt="2021-07-04T07:38:22.455" v="3044" actId="1037"/>
          <ac:spMkLst>
            <pc:docMk/>
            <pc:sldMk cId="44881291" sldId="345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38:41.675" v="3048" actId="13822"/>
          <ac:spMkLst>
            <pc:docMk/>
            <pc:sldMk cId="44881291" sldId="345"/>
            <ac:spMk id="9" creationId="{F55F05E5-6850-2D48-8726-1F32C9FD9E97}"/>
          </ac:spMkLst>
        </pc:spChg>
        <pc:spChg chg="mod">
          <ac:chgData name="lenny lv" userId="91baea5caca42b41" providerId="LiveId" clId="{750D3351-531D-D845-94DC-C9C8DB6B1B6E}" dt="2021-07-04T07:38:47.043" v="3049" actId="13822"/>
          <ac:spMkLst>
            <pc:docMk/>
            <pc:sldMk cId="44881291" sldId="345"/>
            <ac:spMk id="10" creationId="{A4BE9A6F-4011-8D46-AF93-7C7F95920726}"/>
          </ac:spMkLst>
        </pc:spChg>
        <pc:spChg chg="add mod">
          <ac:chgData name="lenny lv" userId="91baea5caca42b41" providerId="LiveId" clId="{750D3351-531D-D845-94DC-C9C8DB6B1B6E}" dt="2021-07-04T07:51:56.407" v="3181" actId="1076"/>
          <ac:spMkLst>
            <pc:docMk/>
            <pc:sldMk cId="44881291" sldId="345"/>
            <ac:spMk id="41" creationId="{6B13C267-A3D9-C640-8CF9-019023C0E99F}"/>
          </ac:spMkLst>
        </pc:spChg>
        <pc:graphicFrameChg chg="modGraphic">
          <ac:chgData name="lenny lv" userId="91baea5caca42b41" providerId="LiveId" clId="{750D3351-531D-D845-94DC-C9C8DB6B1B6E}" dt="2021-07-04T07:45:43.841" v="3052" actId="207"/>
          <ac:graphicFrameMkLst>
            <pc:docMk/>
            <pc:sldMk cId="44881291" sldId="345"/>
            <ac:graphicFrameMk id="2" creationId="{82778557-A1FB-E541-8ECD-B3290EFD2F43}"/>
          </ac:graphicFrameMkLst>
        </pc:graphicFrameChg>
      </pc:sldChg>
      <pc:sldChg chg="addSp modSp add mod">
        <pc:chgData name="lenny lv" userId="91baea5caca42b41" providerId="LiveId" clId="{750D3351-531D-D845-94DC-C9C8DB6B1B6E}" dt="2021-07-04T07:53:41.934" v="3183" actId="1076"/>
        <pc:sldMkLst>
          <pc:docMk/>
          <pc:sldMk cId="1738887660" sldId="347"/>
        </pc:sldMkLst>
        <pc:spChg chg="mod">
          <ac:chgData name="lenny lv" userId="91baea5caca42b41" providerId="LiveId" clId="{750D3351-531D-D845-94DC-C9C8DB6B1B6E}" dt="2021-07-04T07:47:12.589" v="3153" actId="1038"/>
          <ac:spMkLst>
            <pc:docMk/>
            <pc:sldMk cId="1738887660" sldId="347"/>
            <ac:spMk id="4" creationId="{601E8A47-3095-8548-BE86-AC0191E94CD3}"/>
          </ac:spMkLst>
        </pc:spChg>
        <pc:spChg chg="mod">
          <ac:chgData name="lenny lv" userId="91baea5caca42b41" providerId="LiveId" clId="{750D3351-531D-D845-94DC-C9C8DB6B1B6E}" dt="2021-07-04T07:49:05.435" v="3154" actId="13822"/>
          <ac:spMkLst>
            <pc:docMk/>
            <pc:sldMk cId="1738887660" sldId="347"/>
            <ac:spMk id="10" creationId="{A4BE9A6F-4011-8D46-AF93-7C7F95920726}"/>
          </ac:spMkLst>
        </pc:spChg>
        <pc:spChg chg="mod">
          <ac:chgData name="lenny lv" userId="91baea5caca42b41" providerId="LiveId" clId="{750D3351-531D-D845-94DC-C9C8DB6B1B6E}" dt="2021-07-04T07:49:10.539" v="3155" actId="13822"/>
          <ac:spMkLst>
            <pc:docMk/>
            <pc:sldMk cId="1738887660" sldId="347"/>
            <ac:spMk id="11" creationId="{EB1F12EB-AD04-5B41-830F-19E4625B9207}"/>
          </ac:spMkLst>
        </pc:spChg>
        <pc:spChg chg="add mod">
          <ac:chgData name="lenny lv" userId="91baea5caca42b41" providerId="LiveId" clId="{750D3351-531D-D845-94DC-C9C8DB6B1B6E}" dt="2021-07-04T07:53:41.934" v="3183" actId="1076"/>
          <ac:spMkLst>
            <pc:docMk/>
            <pc:sldMk cId="1738887660" sldId="347"/>
            <ac:spMk id="41" creationId="{C81366A8-67EF-834E-A089-31BFB6AE1ED5}"/>
          </ac:spMkLst>
        </pc:spChg>
      </pc:sldChg>
      <pc:sldChg chg="addSp delSp modSp add mod">
        <pc:chgData name="lenny lv" userId="91baea5caca42b41" providerId="LiveId" clId="{750D3351-531D-D845-94DC-C9C8DB6B1B6E}" dt="2021-07-04T07:58:12.959" v="3243" actId="478"/>
        <pc:sldMkLst>
          <pc:docMk/>
          <pc:sldMk cId="3959687081" sldId="348"/>
        </pc:sldMkLst>
        <pc:spChg chg="add mod">
          <ac:chgData name="lenny lv" userId="91baea5caca42b41" providerId="LiveId" clId="{750D3351-531D-D845-94DC-C9C8DB6B1B6E}" dt="2021-07-04T07:58:10.001" v="3242" actId="255"/>
          <ac:spMkLst>
            <pc:docMk/>
            <pc:sldMk cId="3959687081" sldId="348"/>
            <ac:spMk id="2" creationId="{FB7C64D8-5D16-EE42-9B96-7CB9FB9FA54B}"/>
          </ac:spMkLst>
        </pc:spChg>
        <pc:picChg chg="del mod">
          <ac:chgData name="lenny lv" userId="91baea5caca42b41" providerId="LiveId" clId="{750D3351-531D-D845-94DC-C9C8DB6B1B6E}" dt="2021-07-04T07:58:12.959" v="3243" actId="478"/>
          <ac:picMkLst>
            <pc:docMk/>
            <pc:sldMk cId="3959687081" sldId="348"/>
            <ac:picMk id="61" creationId="{FCA47CAA-06F8-2E45-8B91-1FE119A72A9B}"/>
          </ac:picMkLst>
        </pc:picChg>
      </pc:sldChg>
      <pc:sldChg chg="modSp new mod ord">
        <pc:chgData name="lenny lv" userId="91baea5caca42b41" providerId="LiveId" clId="{750D3351-531D-D845-94DC-C9C8DB6B1B6E}" dt="2021-07-04T08:23:21.917" v="3359" actId="20577"/>
        <pc:sldMkLst>
          <pc:docMk/>
          <pc:sldMk cId="3653213466" sldId="349"/>
        </pc:sldMkLst>
        <pc:spChg chg="mod">
          <ac:chgData name="lenny lv" userId="91baea5caca42b41" providerId="LiveId" clId="{750D3351-531D-D845-94DC-C9C8DB6B1B6E}" dt="2021-07-04T08:22:43.101" v="3287" actId="20577"/>
          <ac:spMkLst>
            <pc:docMk/>
            <pc:sldMk cId="3653213466" sldId="349"/>
            <ac:spMk id="2" creationId="{910A8223-128B-E046-ADF0-B40258150425}"/>
          </ac:spMkLst>
        </pc:spChg>
        <pc:spChg chg="mod">
          <ac:chgData name="lenny lv" userId="91baea5caca42b41" providerId="LiveId" clId="{750D3351-531D-D845-94DC-C9C8DB6B1B6E}" dt="2021-07-04T08:23:21.917" v="3359" actId="20577"/>
          <ac:spMkLst>
            <pc:docMk/>
            <pc:sldMk cId="3653213466" sldId="349"/>
            <ac:spMk id="3" creationId="{CC9054C2-4D63-6445-A662-500E19D13191}"/>
          </ac:spMkLst>
        </pc:spChg>
      </pc:sldChg>
      <pc:sldChg chg="delSp modSp mod">
        <pc:chgData name="lenny lv" userId="91baea5caca42b41" providerId="LiveId" clId="{750D3351-531D-D845-94DC-C9C8DB6B1B6E}" dt="2021-07-09T07:37:07.872" v="3369" actId="20577"/>
        <pc:sldMkLst>
          <pc:docMk/>
          <pc:sldMk cId="965313439" sldId="351"/>
        </pc:sldMkLst>
        <pc:spChg chg="mod">
          <ac:chgData name="lenny lv" userId="91baea5caca42b41" providerId="LiveId" clId="{750D3351-531D-D845-94DC-C9C8DB6B1B6E}" dt="2021-07-09T07:37:07.872" v="3369" actId="20577"/>
          <ac:spMkLst>
            <pc:docMk/>
            <pc:sldMk cId="965313439" sldId="351"/>
            <ac:spMk id="3" creationId="{48DC95DF-39E5-44DF-A724-7393D65A52ED}"/>
          </ac:spMkLst>
        </pc:spChg>
        <pc:spChg chg="del">
          <ac:chgData name="lenny lv" userId="91baea5caca42b41" providerId="LiveId" clId="{750D3351-531D-D845-94DC-C9C8DB6B1B6E}" dt="2021-07-09T07:37:00.798" v="3360" actId="478"/>
          <ac:spMkLst>
            <pc:docMk/>
            <pc:sldMk cId="965313439" sldId="351"/>
            <ac:spMk id="5" creationId="{EFCC7728-FE67-42E0-A0E2-A0E64DA49279}"/>
          </ac:spMkLst>
        </pc:spChg>
      </pc:sldChg>
    </pc:docChg>
  </pc:docChgLst>
  <pc:docChgLst>
    <pc:chgData name="lenny lv" userId="91baea5caca42b41" providerId="LiveId" clId="{34AD21CA-2298-3944-826D-EC4415627821}"/>
    <pc:docChg chg="undo custSel addSld modSld">
      <pc:chgData name="lenny lv" userId="91baea5caca42b41" providerId="LiveId" clId="{34AD21CA-2298-3944-826D-EC4415627821}" dt="2021-09-02T09:00:01.535" v="627" actId="1076"/>
      <pc:docMkLst>
        <pc:docMk/>
      </pc:docMkLst>
      <pc:sldChg chg="modSp mod">
        <pc:chgData name="lenny lv" userId="91baea5caca42b41" providerId="LiveId" clId="{34AD21CA-2298-3944-826D-EC4415627821}" dt="2021-09-02T08:27:51.481" v="612" actId="20577"/>
        <pc:sldMkLst>
          <pc:docMk/>
          <pc:sldMk cId="2711112473" sldId="257"/>
        </pc:sldMkLst>
        <pc:spChg chg="mod">
          <ac:chgData name="lenny lv" userId="91baea5caca42b41" providerId="LiveId" clId="{34AD21CA-2298-3944-826D-EC4415627821}" dt="2021-09-02T08:27:51.481" v="612" actId="20577"/>
          <ac:spMkLst>
            <pc:docMk/>
            <pc:sldMk cId="2711112473" sldId="257"/>
            <ac:spMk id="3" creationId="{D54CD4BD-037A-4283-A558-4C8182448E89}"/>
          </ac:spMkLst>
        </pc:spChg>
      </pc:sldChg>
      <pc:sldChg chg="modSp mod">
        <pc:chgData name="lenny lv" userId="91baea5caca42b41" providerId="LiveId" clId="{34AD21CA-2298-3944-826D-EC4415627821}" dt="2021-09-02T08:55:00.496" v="619" actId="20577"/>
        <pc:sldMkLst>
          <pc:docMk/>
          <pc:sldMk cId="1949646534" sldId="313"/>
        </pc:sldMkLst>
        <pc:spChg chg="mod">
          <ac:chgData name="lenny lv" userId="91baea5caca42b41" providerId="LiveId" clId="{34AD21CA-2298-3944-826D-EC4415627821}" dt="2021-09-02T08:55:00.496" v="619" actId="20577"/>
          <ac:spMkLst>
            <pc:docMk/>
            <pc:sldMk cId="1949646534" sldId="313"/>
            <ac:spMk id="2" creationId="{2143BA7B-F326-B74D-B327-BCB659861B1D}"/>
          </ac:spMkLst>
        </pc:spChg>
        <pc:spChg chg="mod">
          <ac:chgData name="lenny lv" userId="91baea5caca42b41" providerId="LiveId" clId="{34AD21CA-2298-3944-826D-EC4415627821}" dt="2021-08-23T02:23:06.176" v="42" actId="20577"/>
          <ac:spMkLst>
            <pc:docMk/>
            <pc:sldMk cId="1949646534" sldId="313"/>
            <ac:spMk id="3" creationId="{ACB47BA7-0ECE-F249-93C1-919DD2D49EC2}"/>
          </ac:spMkLst>
        </pc:spChg>
      </pc:sldChg>
      <pc:sldChg chg="modSp mod">
        <pc:chgData name="lenny lv" userId="91baea5caca42b41" providerId="LiveId" clId="{34AD21CA-2298-3944-826D-EC4415627821}" dt="2021-08-23T02:25:11.670" v="131" actId="20577"/>
        <pc:sldMkLst>
          <pc:docMk/>
          <pc:sldMk cId="1767416183" sldId="315"/>
        </pc:sldMkLst>
        <pc:spChg chg="mod">
          <ac:chgData name="lenny lv" userId="91baea5caca42b41" providerId="LiveId" clId="{34AD21CA-2298-3944-826D-EC4415627821}" dt="2021-08-23T02:25:11.670" v="131" actId="20577"/>
          <ac:spMkLst>
            <pc:docMk/>
            <pc:sldMk cId="1767416183" sldId="315"/>
            <ac:spMk id="3" creationId="{10DC415F-2B1C-A24F-AA09-A63690FC7E53}"/>
          </ac:spMkLst>
        </pc:spChg>
      </pc:sldChg>
      <pc:sldChg chg="modSp mod">
        <pc:chgData name="lenny lv" userId="91baea5caca42b41" providerId="LiveId" clId="{34AD21CA-2298-3944-826D-EC4415627821}" dt="2021-08-23T02:23:42.607" v="99" actId="20577"/>
        <pc:sldMkLst>
          <pc:docMk/>
          <pc:sldMk cId="3209030429" sldId="316"/>
        </pc:sldMkLst>
        <pc:spChg chg="mod">
          <ac:chgData name="lenny lv" userId="91baea5caca42b41" providerId="LiveId" clId="{34AD21CA-2298-3944-826D-EC4415627821}" dt="2021-08-23T02:23:42.607" v="99" actId="20577"/>
          <ac:spMkLst>
            <pc:docMk/>
            <pc:sldMk cId="3209030429" sldId="316"/>
            <ac:spMk id="2" creationId="{BE4C0CA2-6B6C-FF49-B69D-EAD13B436B6E}"/>
          </ac:spMkLst>
        </pc:spChg>
      </pc:sldChg>
      <pc:sldChg chg="addSp delSp modSp mod">
        <pc:chgData name="lenny lv" userId="91baea5caca42b41" providerId="LiveId" clId="{34AD21CA-2298-3944-826D-EC4415627821}" dt="2021-08-23T02:47:40.829" v="276" actId="1582"/>
        <pc:sldMkLst>
          <pc:docMk/>
          <pc:sldMk cId="124908443" sldId="318"/>
        </pc:sldMkLst>
        <pc:spChg chg="mod">
          <ac:chgData name="lenny lv" userId="91baea5caca42b41" providerId="LiveId" clId="{34AD21CA-2298-3944-826D-EC4415627821}" dt="2021-08-23T02:35:44.765" v="132" actId="21"/>
          <ac:spMkLst>
            <pc:docMk/>
            <pc:sldMk cId="124908443" sldId="318"/>
            <ac:spMk id="3" creationId="{D560F8C2-AA76-D94F-AA2D-E6F1B6D593DD}"/>
          </ac:spMkLst>
        </pc:spChg>
        <pc:spChg chg="add del mod">
          <ac:chgData name="lenny lv" userId="91baea5caca42b41" providerId="LiveId" clId="{34AD21CA-2298-3944-826D-EC4415627821}" dt="2021-08-23T02:46:11.044" v="267" actId="11529"/>
          <ac:spMkLst>
            <pc:docMk/>
            <pc:sldMk cId="124908443" sldId="318"/>
            <ac:spMk id="4" creationId="{7AB7D8B7-C334-E744-87CC-81675F900EE9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5" creationId="{ECB8D81D-3C25-364F-BB7C-CEF0AC38F556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6" creationId="{1781CCDF-90A5-C346-A8BF-AC8A89307567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7" creationId="{542CE37F-54F5-2C45-B14C-1531387AD915}"/>
          </ac:spMkLst>
        </pc:spChg>
        <pc:spChg chg="add del mod">
          <ac:chgData name="lenny lv" userId="91baea5caca42b41" providerId="LiveId" clId="{34AD21CA-2298-3944-826D-EC4415627821}" dt="2021-08-23T02:40:18.702" v="189" actId="478"/>
          <ac:spMkLst>
            <pc:docMk/>
            <pc:sldMk cId="124908443" sldId="318"/>
            <ac:spMk id="8" creationId="{9A8EFE4D-288D-3A46-AFB3-1C621890D362}"/>
          </ac:spMkLst>
        </pc:spChg>
        <pc:spChg chg="add del mod">
          <ac:chgData name="lenny lv" userId="91baea5caca42b41" providerId="LiveId" clId="{34AD21CA-2298-3944-826D-EC4415627821}" dt="2021-08-23T02:39:34.594" v="176" actId="478"/>
          <ac:spMkLst>
            <pc:docMk/>
            <pc:sldMk cId="124908443" sldId="318"/>
            <ac:spMk id="9" creationId="{4639457A-DDE3-2245-BF8E-BDE3A6C9F769}"/>
          </ac:spMkLst>
        </pc:spChg>
        <pc:spChg chg="add del mod">
          <ac:chgData name="lenny lv" userId="91baea5caca42b41" providerId="LiveId" clId="{34AD21CA-2298-3944-826D-EC4415627821}" dt="2021-08-23T02:39:44.520" v="180" actId="478"/>
          <ac:spMkLst>
            <pc:docMk/>
            <pc:sldMk cId="124908443" sldId="318"/>
            <ac:spMk id="10" creationId="{430F3F33-0091-7B46-B4C2-03B93BFDB4BD}"/>
          </ac:spMkLst>
        </pc:spChg>
        <pc:spChg chg="add del mod">
          <ac:chgData name="lenny lv" userId="91baea5caca42b41" providerId="LiveId" clId="{34AD21CA-2298-3944-826D-EC4415627821}" dt="2021-08-23T02:39:50.075" v="183" actId="478"/>
          <ac:spMkLst>
            <pc:docMk/>
            <pc:sldMk cId="124908443" sldId="318"/>
            <ac:spMk id="11" creationId="{6E9E887C-42CD-DC47-9525-51577FA6A7F4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12" creationId="{99B388D9-0C48-0F4C-BB36-773803CF3C0A}"/>
          </ac:spMkLst>
        </pc:spChg>
        <pc:spChg chg="add del mod">
          <ac:chgData name="lenny lv" userId="91baea5caca42b41" providerId="LiveId" clId="{34AD21CA-2298-3944-826D-EC4415627821}" dt="2021-08-23T02:39:59.807" v="188" actId="478"/>
          <ac:spMkLst>
            <pc:docMk/>
            <pc:sldMk cId="124908443" sldId="318"/>
            <ac:spMk id="27" creationId="{5EB008B1-6F8F-3D43-B9EE-819E3FE534BD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28" creationId="{06D568EB-3719-5B4A-822E-971DDD370C51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29" creationId="{8E05D681-1B23-5D4D-95FC-C2617820AC0D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30" creationId="{59E95CE7-665E-EB49-AB3E-C7EB18C64BE2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31" creationId="{94D70AFA-D773-2840-B6EE-3B23C1E7A038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32" creationId="{20319F5C-263E-ED42-AF38-E44FAF3B0294}"/>
          </ac:spMkLst>
        </pc:spChg>
        <pc:spChg chg="add del mod">
          <ac:chgData name="lenny lv" userId="91baea5caca42b41" providerId="LiveId" clId="{34AD21CA-2298-3944-826D-EC4415627821}" dt="2021-08-23T02:40:21.444" v="190" actId="478"/>
          <ac:spMkLst>
            <pc:docMk/>
            <pc:sldMk cId="124908443" sldId="318"/>
            <ac:spMk id="33" creationId="{6FAAEF24-86E6-B149-9F3D-4060FC8E72D6}"/>
          </ac:spMkLst>
        </pc:spChg>
        <pc:spChg chg="add del mod">
          <ac:chgData name="lenny lv" userId="91baea5caca42b41" providerId="LiveId" clId="{34AD21CA-2298-3944-826D-EC4415627821}" dt="2021-08-23T02:40:24.750" v="192" actId="478"/>
          <ac:spMkLst>
            <pc:docMk/>
            <pc:sldMk cId="124908443" sldId="318"/>
            <ac:spMk id="34" creationId="{84FFAD06-FD94-C74C-A932-73143B2DD906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35" creationId="{02DBB9F9-B25C-684C-B89D-587A9C2B039C}"/>
          </ac:spMkLst>
        </pc:spChg>
        <pc:spChg chg="add mod">
          <ac:chgData name="lenny lv" userId="91baea5caca42b41" providerId="LiveId" clId="{34AD21CA-2298-3944-826D-EC4415627821}" dt="2021-08-23T02:38:21.608" v="174" actId="1036"/>
          <ac:spMkLst>
            <pc:docMk/>
            <pc:sldMk cId="124908443" sldId="318"/>
            <ac:spMk id="36" creationId="{4D62B1BF-C43A-B94D-8CCF-ABB1B6673FA6}"/>
          </ac:spMkLst>
        </pc:spChg>
        <pc:spChg chg="add del mod">
          <ac:chgData name="lenny lv" userId="91baea5caca42b41" providerId="LiveId" clId="{34AD21CA-2298-3944-826D-EC4415627821}" dt="2021-08-23T02:39:40.524" v="178" actId="478"/>
          <ac:spMkLst>
            <pc:docMk/>
            <pc:sldMk cId="124908443" sldId="318"/>
            <ac:spMk id="37" creationId="{DDD7CC86-5E8A-004F-A08F-5004B2FEDDE9}"/>
          </ac:spMkLst>
        </pc:spChg>
        <pc:spChg chg="add del mod">
          <ac:chgData name="lenny lv" userId="91baea5caca42b41" providerId="LiveId" clId="{34AD21CA-2298-3944-826D-EC4415627821}" dt="2021-08-23T02:39:43.205" v="179" actId="478"/>
          <ac:spMkLst>
            <pc:docMk/>
            <pc:sldMk cId="124908443" sldId="318"/>
            <ac:spMk id="38" creationId="{890A0529-9142-244A-B106-09B2C20C2FA2}"/>
          </ac:spMkLst>
        </pc:spChg>
        <pc:spChg chg="add del mod">
          <ac:chgData name="lenny lv" userId="91baea5caca42b41" providerId="LiveId" clId="{34AD21CA-2298-3944-826D-EC4415627821}" dt="2021-08-23T02:39:48.559" v="182" actId="478"/>
          <ac:spMkLst>
            <pc:docMk/>
            <pc:sldMk cId="124908443" sldId="318"/>
            <ac:spMk id="39" creationId="{64D23433-A3F4-DE47-94B0-CCE87C199300}"/>
          </ac:spMkLst>
        </pc:spChg>
        <pc:spChg chg="add del mod">
          <ac:chgData name="lenny lv" userId="91baea5caca42b41" providerId="LiveId" clId="{34AD21CA-2298-3944-826D-EC4415627821}" dt="2021-08-23T02:39:55.366" v="186" actId="478"/>
          <ac:spMkLst>
            <pc:docMk/>
            <pc:sldMk cId="124908443" sldId="318"/>
            <ac:spMk id="40" creationId="{CB9FBFB0-FE66-754C-B508-54FD90B374D0}"/>
          </ac:spMkLst>
        </pc:spChg>
        <pc:spChg chg="add mod">
          <ac:chgData name="lenny lv" userId="91baea5caca42b41" providerId="LiveId" clId="{34AD21CA-2298-3944-826D-EC4415627821}" dt="2021-08-23T02:42:41.216" v="249" actId="20577"/>
          <ac:spMkLst>
            <pc:docMk/>
            <pc:sldMk cId="124908443" sldId="318"/>
            <ac:spMk id="42" creationId="{31B723FF-2685-A447-AF19-093352398522}"/>
          </ac:spMkLst>
        </pc:spChg>
        <pc:spChg chg="add mod">
          <ac:chgData name="lenny lv" userId="91baea5caca42b41" providerId="LiveId" clId="{34AD21CA-2298-3944-826D-EC4415627821}" dt="2021-08-23T02:47:40.829" v="276" actId="1582"/>
          <ac:spMkLst>
            <pc:docMk/>
            <pc:sldMk cId="124908443" sldId="318"/>
            <ac:spMk id="43" creationId="{6BA769C4-E470-5343-A464-E7BB49A40DF5}"/>
          </ac:spMkLst>
        </pc:spChg>
        <pc:picChg chg="del">
          <ac:chgData name="lenny lv" userId="91baea5caca42b41" providerId="LiveId" clId="{34AD21CA-2298-3944-826D-EC4415627821}" dt="2021-08-23T02:36:08.428" v="135" actId="21"/>
          <ac:picMkLst>
            <pc:docMk/>
            <pc:sldMk cId="124908443" sldId="318"/>
            <ac:picMk id="1028" creationId="{D6F78C2B-C28D-C64C-A4B3-B963F5F6BC9B}"/>
          </ac:picMkLst>
        </pc:picChg>
        <pc:cxnChg chg="add mod">
          <ac:chgData name="lenny lv" userId="91baea5caca42b41" providerId="LiveId" clId="{34AD21CA-2298-3944-826D-EC4415627821}" dt="2021-08-23T02:38:21.608" v="174" actId="1036"/>
          <ac:cxnSpMkLst>
            <pc:docMk/>
            <pc:sldMk cId="124908443" sldId="318"/>
            <ac:cxnSpMk id="13" creationId="{F2DFAB9E-BDE5-CB4D-B4C2-CF61C977C8FA}"/>
          </ac:cxnSpMkLst>
        </pc:cxnChg>
        <pc:cxnChg chg="add mod">
          <ac:chgData name="lenny lv" userId="91baea5caca42b41" providerId="LiveId" clId="{34AD21CA-2298-3944-826D-EC4415627821}" dt="2021-08-23T02:38:21.608" v="174" actId="1036"/>
          <ac:cxnSpMkLst>
            <pc:docMk/>
            <pc:sldMk cId="124908443" sldId="318"/>
            <ac:cxnSpMk id="14" creationId="{A402798F-AD22-0848-8E29-A4E1D56774FE}"/>
          </ac:cxnSpMkLst>
        </pc:cxnChg>
        <pc:cxnChg chg="add mod">
          <ac:chgData name="lenny lv" userId="91baea5caca42b41" providerId="LiveId" clId="{34AD21CA-2298-3944-826D-EC4415627821}" dt="2021-08-23T02:40:18.702" v="189" actId="478"/>
          <ac:cxnSpMkLst>
            <pc:docMk/>
            <pc:sldMk cId="124908443" sldId="318"/>
            <ac:cxnSpMk id="15" creationId="{BF33F4CA-A85C-C941-B896-CB8BCD59922C}"/>
          </ac:cxnSpMkLst>
        </pc:cxnChg>
        <pc:cxnChg chg="add mod">
          <ac:chgData name="lenny lv" userId="91baea5caca42b41" providerId="LiveId" clId="{34AD21CA-2298-3944-826D-EC4415627821}" dt="2021-08-23T02:39:34.594" v="176" actId="478"/>
          <ac:cxnSpMkLst>
            <pc:docMk/>
            <pc:sldMk cId="124908443" sldId="318"/>
            <ac:cxnSpMk id="16" creationId="{A2F42CC8-0C1F-E548-85B2-AB9F6F5652AE}"/>
          </ac:cxnSpMkLst>
        </pc:cxnChg>
        <pc:cxnChg chg="add del mod">
          <ac:chgData name="lenny lv" userId="91baea5caca42b41" providerId="LiveId" clId="{34AD21CA-2298-3944-826D-EC4415627821}" dt="2021-08-23T02:39:57.826" v="187" actId="478"/>
          <ac:cxnSpMkLst>
            <pc:docMk/>
            <pc:sldMk cId="124908443" sldId="318"/>
            <ac:cxnSpMk id="17" creationId="{479FD616-E0E9-254C-9EB5-5354229D1FD8}"/>
          </ac:cxnSpMkLst>
        </pc:cxnChg>
        <pc:cxnChg chg="add del mod">
          <ac:chgData name="lenny lv" userId="91baea5caca42b41" providerId="LiveId" clId="{34AD21CA-2298-3944-826D-EC4415627821}" dt="2021-08-23T02:39:51.351" v="184" actId="478"/>
          <ac:cxnSpMkLst>
            <pc:docMk/>
            <pc:sldMk cId="124908443" sldId="318"/>
            <ac:cxnSpMk id="18" creationId="{A6BF4619-4A0C-B346-A96A-7BF7DB421D7B}"/>
          </ac:cxnSpMkLst>
        </pc:cxnChg>
        <pc:cxnChg chg="add del mod">
          <ac:chgData name="lenny lv" userId="91baea5caca42b41" providerId="LiveId" clId="{34AD21CA-2298-3944-826D-EC4415627821}" dt="2021-08-23T02:40:26.665" v="193" actId="478"/>
          <ac:cxnSpMkLst>
            <pc:docMk/>
            <pc:sldMk cId="124908443" sldId="318"/>
            <ac:cxnSpMk id="19" creationId="{996CD595-A1AC-954E-93A0-C04D06DCDD94}"/>
          </ac:cxnSpMkLst>
        </pc:cxnChg>
        <pc:cxnChg chg="add mod">
          <ac:chgData name="lenny lv" userId="91baea5caca42b41" providerId="LiveId" clId="{34AD21CA-2298-3944-826D-EC4415627821}" dt="2021-08-23T02:38:21.608" v="174" actId="1036"/>
          <ac:cxnSpMkLst>
            <pc:docMk/>
            <pc:sldMk cId="124908443" sldId="318"/>
            <ac:cxnSpMk id="20" creationId="{B68A5211-5C18-4340-B918-98D338E276F2}"/>
          </ac:cxnSpMkLst>
        </pc:cxnChg>
        <pc:cxnChg chg="add mod">
          <ac:chgData name="lenny lv" userId="91baea5caca42b41" providerId="LiveId" clId="{34AD21CA-2298-3944-826D-EC4415627821}" dt="2021-08-23T02:38:21.608" v="174" actId="1036"/>
          <ac:cxnSpMkLst>
            <pc:docMk/>
            <pc:sldMk cId="124908443" sldId="318"/>
            <ac:cxnSpMk id="21" creationId="{2052C058-DE9C-2E4A-B96A-2881EDF8B443}"/>
          </ac:cxnSpMkLst>
        </pc:cxnChg>
        <pc:cxnChg chg="add mod">
          <ac:chgData name="lenny lv" userId="91baea5caca42b41" providerId="LiveId" clId="{34AD21CA-2298-3944-826D-EC4415627821}" dt="2021-08-23T02:38:21.608" v="174" actId="1036"/>
          <ac:cxnSpMkLst>
            <pc:docMk/>
            <pc:sldMk cId="124908443" sldId="318"/>
            <ac:cxnSpMk id="22" creationId="{DA93DF4A-8061-2341-9B43-6E78CE95BACA}"/>
          </ac:cxnSpMkLst>
        </pc:cxnChg>
        <pc:cxnChg chg="add del mod">
          <ac:chgData name="lenny lv" userId="91baea5caca42b41" providerId="LiveId" clId="{34AD21CA-2298-3944-826D-EC4415627821}" dt="2021-08-23T02:39:36.372" v="177" actId="478"/>
          <ac:cxnSpMkLst>
            <pc:docMk/>
            <pc:sldMk cId="124908443" sldId="318"/>
            <ac:cxnSpMk id="23" creationId="{827C3FB9-8FD4-FC4E-89E9-A3D284E455ED}"/>
          </ac:cxnSpMkLst>
        </pc:cxnChg>
        <pc:cxnChg chg="add del mod">
          <ac:chgData name="lenny lv" userId="91baea5caca42b41" providerId="LiveId" clId="{34AD21CA-2298-3944-826D-EC4415627821}" dt="2021-08-23T02:39:45.657" v="181" actId="478"/>
          <ac:cxnSpMkLst>
            <pc:docMk/>
            <pc:sldMk cId="124908443" sldId="318"/>
            <ac:cxnSpMk id="24" creationId="{A127F75F-5BC2-C94F-A75E-4DC1FE2E3895}"/>
          </ac:cxnSpMkLst>
        </pc:cxnChg>
        <pc:cxnChg chg="add del mod">
          <ac:chgData name="lenny lv" userId="91baea5caca42b41" providerId="LiveId" clId="{34AD21CA-2298-3944-826D-EC4415627821}" dt="2021-08-23T02:40:22.917" v="191" actId="478"/>
          <ac:cxnSpMkLst>
            <pc:docMk/>
            <pc:sldMk cId="124908443" sldId="318"/>
            <ac:cxnSpMk id="25" creationId="{6019556E-A1A9-4842-88F8-BA5B70AC40E8}"/>
          </ac:cxnSpMkLst>
        </pc:cxnChg>
        <pc:cxnChg chg="add mod">
          <ac:chgData name="lenny lv" userId="91baea5caca42b41" providerId="LiveId" clId="{34AD21CA-2298-3944-826D-EC4415627821}" dt="2021-08-23T02:38:21.608" v="174" actId="1036"/>
          <ac:cxnSpMkLst>
            <pc:docMk/>
            <pc:sldMk cId="124908443" sldId="318"/>
            <ac:cxnSpMk id="26" creationId="{CE6C4059-B7CE-DC43-B8BF-3CDB18E2EB61}"/>
          </ac:cxnSpMkLst>
        </pc:cxnChg>
        <pc:cxnChg chg="add mod">
          <ac:chgData name="lenny lv" userId="91baea5caca42b41" providerId="LiveId" clId="{34AD21CA-2298-3944-826D-EC4415627821}" dt="2021-08-23T02:42:10.095" v="228" actId="1582"/>
          <ac:cxnSpMkLst>
            <pc:docMk/>
            <pc:sldMk cId="124908443" sldId="318"/>
            <ac:cxnSpMk id="41" creationId="{D51E4E75-B6B8-0E4B-AA73-4F1CAFFDB405}"/>
          </ac:cxnSpMkLst>
        </pc:cxnChg>
      </pc:sldChg>
      <pc:sldChg chg="addSp modSp mod">
        <pc:chgData name="lenny lv" userId="91baea5caca42b41" providerId="LiveId" clId="{34AD21CA-2298-3944-826D-EC4415627821}" dt="2021-09-02T09:00:01.535" v="627" actId="1076"/>
        <pc:sldMkLst>
          <pc:docMk/>
          <pc:sldMk cId="3456073475" sldId="322"/>
        </pc:sldMkLst>
        <pc:spChg chg="mod">
          <ac:chgData name="lenny lv" userId="91baea5caca42b41" providerId="LiveId" clId="{34AD21CA-2298-3944-826D-EC4415627821}" dt="2021-08-23T02:20:50.366" v="3" actId="20577"/>
          <ac:spMkLst>
            <pc:docMk/>
            <pc:sldMk cId="3456073475" sldId="322"/>
            <ac:spMk id="4" creationId="{21F00A6A-A0A4-9C47-9694-8EAD93E5AC69}"/>
          </ac:spMkLst>
        </pc:spChg>
        <pc:picChg chg="add mod">
          <ac:chgData name="lenny lv" userId="91baea5caca42b41" providerId="LiveId" clId="{34AD21CA-2298-3944-826D-EC4415627821}" dt="2021-09-02T09:00:01.535" v="627" actId="1076"/>
          <ac:picMkLst>
            <pc:docMk/>
            <pc:sldMk cId="3456073475" sldId="322"/>
            <ac:picMk id="1026" creationId="{D78372C8-9D8E-0344-A4C3-A73FFFCAF706}"/>
          </ac:picMkLst>
        </pc:picChg>
      </pc:sldChg>
      <pc:sldChg chg="modSp mod">
        <pc:chgData name="lenny lv" userId="91baea5caca42b41" providerId="LiveId" clId="{34AD21CA-2298-3944-826D-EC4415627821}" dt="2021-09-02T08:55:16.634" v="621" actId="20577"/>
        <pc:sldMkLst>
          <pc:docMk/>
          <pc:sldMk cId="3653213466" sldId="349"/>
        </pc:sldMkLst>
        <pc:spChg chg="mod">
          <ac:chgData name="lenny lv" userId="91baea5caca42b41" providerId="LiveId" clId="{34AD21CA-2298-3944-826D-EC4415627821}" dt="2021-09-02T08:26:46.956" v="553" actId="20577"/>
          <ac:spMkLst>
            <pc:docMk/>
            <pc:sldMk cId="3653213466" sldId="349"/>
            <ac:spMk id="2" creationId="{910A8223-128B-E046-ADF0-B40258150425}"/>
          </ac:spMkLst>
        </pc:spChg>
        <pc:spChg chg="mod">
          <ac:chgData name="lenny lv" userId="91baea5caca42b41" providerId="LiveId" clId="{34AD21CA-2298-3944-826D-EC4415627821}" dt="2021-09-02T08:55:16.634" v="621" actId="20577"/>
          <ac:spMkLst>
            <pc:docMk/>
            <pc:sldMk cId="3653213466" sldId="349"/>
            <ac:spMk id="3" creationId="{CC9054C2-4D63-6445-A662-500E19D13191}"/>
          </ac:spMkLst>
        </pc:spChg>
      </pc:sldChg>
      <pc:sldChg chg="modSp mod">
        <pc:chgData name="lenny lv" userId="91baea5caca42b41" providerId="LiveId" clId="{34AD21CA-2298-3944-826D-EC4415627821}" dt="2021-08-23T02:54:04.350" v="441" actId="20577"/>
        <pc:sldMkLst>
          <pc:docMk/>
          <pc:sldMk cId="4186080808" sldId="350"/>
        </pc:sldMkLst>
        <pc:spChg chg="mod">
          <ac:chgData name="lenny lv" userId="91baea5caca42b41" providerId="LiveId" clId="{34AD21CA-2298-3944-826D-EC4415627821}" dt="2021-08-23T02:54:04.350" v="441" actId="20577"/>
          <ac:spMkLst>
            <pc:docMk/>
            <pc:sldMk cId="4186080808" sldId="350"/>
            <ac:spMk id="3" creationId="{BECA44C7-239F-4F84-A862-4FEB1AA745EF}"/>
          </ac:spMkLst>
        </pc:spChg>
      </pc:sldChg>
      <pc:sldChg chg="modSp mod">
        <pc:chgData name="lenny lv" userId="91baea5caca42b41" providerId="LiveId" clId="{34AD21CA-2298-3944-826D-EC4415627821}" dt="2021-09-02T08:55:24.885" v="622" actId="20577"/>
        <pc:sldMkLst>
          <pc:docMk/>
          <pc:sldMk cId="965313439" sldId="351"/>
        </pc:sldMkLst>
        <pc:spChg chg="mod">
          <ac:chgData name="lenny lv" userId="91baea5caca42b41" providerId="LiveId" clId="{34AD21CA-2298-3944-826D-EC4415627821}" dt="2021-09-02T08:55:24.885" v="622" actId="20577"/>
          <ac:spMkLst>
            <pc:docMk/>
            <pc:sldMk cId="965313439" sldId="351"/>
            <ac:spMk id="3" creationId="{48DC95DF-39E5-44DF-A724-7393D65A52ED}"/>
          </ac:spMkLst>
        </pc:spChg>
      </pc:sldChg>
      <pc:sldChg chg="addSp modSp new mod">
        <pc:chgData name="lenny lv" userId="91baea5caca42b41" providerId="LiveId" clId="{34AD21CA-2298-3944-826D-EC4415627821}" dt="2021-08-23T02:51:25.882" v="366" actId="20577"/>
        <pc:sldMkLst>
          <pc:docMk/>
          <pc:sldMk cId="1731427308" sldId="353"/>
        </pc:sldMkLst>
        <pc:spChg chg="mod">
          <ac:chgData name="lenny lv" userId="91baea5caca42b41" providerId="LiveId" clId="{34AD21CA-2298-3944-826D-EC4415627821}" dt="2021-08-23T02:48:28.661" v="289" actId="20577"/>
          <ac:spMkLst>
            <pc:docMk/>
            <pc:sldMk cId="1731427308" sldId="353"/>
            <ac:spMk id="2" creationId="{F7BA513D-E247-644B-AEFF-BBD6A8CA5CDD}"/>
          </ac:spMkLst>
        </pc:spChg>
        <pc:spChg chg="mod">
          <ac:chgData name="lenny lv" userId="91baea5caca42b41" providerId="LiveId" clId="{34AD21CA-2298-3944-826D-EC4415627821}" dt="2021-08-23T02:51:25.882" v="366" actId="20577"/>
          <ac:spMkLst>
            <pc:docMk/>
            <pc:sldMk cId="1731427308" sldId="353"/>
            <ac:spMk id="3" creationId="{3F65E535-0895-8540-B3C4-9AD171F0EFEC}"/>
          </ac:spMkLst>
        </pc:spChg>
        <pc:picChg chg="add mod">
          <ac:chgData name="lenny lv" userId="91baea5caca42b41" providerId="LiveId" clId="{34AD21CA-2298-3944-826D-EC4415627821}" dt="2021-08-23T02:36:17.456" v="137" actId="1076"/>
          <ac:picMkLst>
            <pc:docMk/>
            <pc:sldMk cId="1731427308" sldId="353"/>
            <ac:picMk id="4" creationId="{4EC3AA12-C500-4D4B-8A33-D050BE17A80B}"/>
          </ac:picMkLst>
        </pc:picChg>
      </pc:sldChg>
      <pc:sldChg chg="modSp new mod">
        <pc:chgData name="lenny lv" userId="91baea5caca42b41" providerId="LiveId" clId="{34AD21CA-2298-3944-826D-EC4415627821}" dt="2021-08-23T02:57:15.368" v="551" actId="20577"/>
        <pc:sldMkLst>
          <pc:docMk/>
          <pc:sldMk cId="3082086962" sldId="354"/>
        </pc:sldMkLst>
        <pc:spChg chg="mod">
          <ac:chgData name="lenny lv" userId="91baea5caca42b41" providerId="LiveId" clId="{34AD21CA-2298-3944-826D-EC4415627821}" dt="2021-08-23T02:56:44.324" v="507" actId="20577"/>
          <ac:spMkLst>
            <pc:docMk/>
            <pc:sldMk cId="3082086962" sldId="354"/>
            <ac:spMk id="2" creationId="{5E61685D-4A47-4745-AC35-0DCEFAEE7CB4}"/>
          </ac:spMkLst>
        </pc:spChg>
        <pc:spChg chg="mod">
          <ac:chgData name="lenny lv" userId="91baea5caca42b41" providerId="LiveId" clId="{34AD21CA-2298-3944-826D-EC4415627821}" dt="2021-08-23T02:57:15.368" v="551" actId="20577"/>
          <ac:spMkLst>
            <pc:docMk/>
            <pc:sldMk cId="3082086962" sldId="354"/>
            <ac:spMk id="3" creationId="{E97FBEAD-CBBA-174A-BFD8-4FFB33AE546D}"/>
          </ac:spMkLst>
        </pc:spChg>
      </pc:sldChg>
      <pc:sldChg chg="modSp mod">
        <pc:chgData name="lenny lv" userId="91baea5caca42b41" providerId="LiveId" clId="{34AD21CA-2298-3944-826D-EC4415627821}" dt="2021-09-02T08:28:04.045" v="614" actId="20577"/>
        <pc:sldMkLst>
          <pc:docMk/>
          <pc:sldMk cId="2649036170" sldId="355"/>
        </pc:sldMkLst>
        <pc:spChg chg="mod">
          <ac:chgData name="lenny lv" userId="91baea5caca42b41" providerId="LiveId" clId="{34AD21CA-2298-3944-826D-EC4415627821}" dt="2021-09-02T08:28:04.045" v="614" actId="20577"/>
          <ac:spMkLst>
            <pc:docMk/>
            <pc:sldMk cId="2649036170" sldId="355"/>
            <ac:spMk id="2" creationId="{19AB4368-86C7-48BC-BD68-18C4BD2063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05865-75BF-4E16-8488-AE657D9955B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D3625-2543-4BD9-8756-AB8DE8A41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把第一个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翻转为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，直接遇到第一个间隔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，翻其为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，开始遇</a:t>
            </a:r>
            <a:r>
              <a:rPr kumimoji="1" lang="en-US" altLang="zh-CN" dirty="0"/>
              <a:t>1</a:t>
            </a:r>
            <a:r>
              <a:rPr kumimoji="1" lang="zh-CN" altLang="en-US" dirty="0"/>
              <a:t>后退，退到第一个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（实际上是第一个加数的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，被翻胃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）后停止后退，向前遇到第一个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（实际上是第一个加数的第二个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）翻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，停机。完整过程实际上是灭掉第一个加数的前两个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，把间隔</a:t>
            </a:r>
            <a:r>
              <a:rPr kumimoji="1" lang="en-US" altLang="zh-CN" dirty="0"/>
              <a:t>0</a:t>
            </a:r>
            <a:r>
              <a:rPr kumimoji="1" lang="zh-CN" altLang="en-US" dirty="0"/>
              <a:t>改为</a:t>
            </a:r>
            <a:r>
              <a:rPr kumimoji="1" lang="en-US" altLang="zh-CN" dirty="0"/>
              <a:t>1.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3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翻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，扫面所有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，直到遇</a:t>
            </a:r>
            <a:r>
              <a:rPr kumimoji="1" lang="en-US" altLang="zh-CN" dirty="0"/>
              <a:t>0(q3)</a:t>
            </a:r>
            <a:r>
              <a:rPr kumimoji="1" lang="zh-CN" altLang="en-US" dirty="0"/>
              <a:t>，开始向左退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D3625-2543-4BD9-8756-AB8DE8A419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3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F65E96-5A32-45FD-A517-65B1EC4B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BD116096-A4FA-4F84-9CEF-FCACC2A01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D5D8137-3C08-4E23-A5B2-73540B78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462665F-AA57-465E-9390-3915E51E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3835C29-6455-4674-8A28-D6F88BF6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0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A29927-D606-4A52-B54B-97E011EF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433F603-1F85-4BDB-A1D7-40F547A2E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66904E-C5F8-4177-8F62-3D6DECBC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AF316DD-1318-4F04-BAC4-394CFA25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2D00B14-81ED-41B3-B842-E777BBD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7D66A87-E264-4110-B0F6-D5BAC0435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F1EA2B0-8F33-469D-8872-2D3A95FF0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553BCF9-759A-4E7E-9117-F2B97400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3426E49-2E36-4BCE-B7A3-71478F61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02B4116-B1FE-4104-A137-FE4C49D5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7B968C-BF6B-4F32-8C47-BEC144DA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DD2381-B954-4861-B846-88E84502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F80F0EF-4231-4561-9C45-1F008DD8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638526-DA0F-408A-8BFD-EC5201F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ECDAD8E-A3CB-4430-9979-79152692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5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CBAC7C-4A2F-43D0-8E3C-DB25C4A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7A360AB-340C-4666-A5DD-DAB3B98B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33E59C8-8358-468C-9DFE-FCD7E098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D60B980-2122-493E-B601-492D8AC8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F02A2AE-344E-4DEB-8C93-09D30CE4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3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DE7AFE-AC99-4B08-9D02-8C073697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2802EC4-7459-4B41-8F5E-80972BD58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CB5FA3D-6502-438B-BA17-D0F4E995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A426FD9-10D0-4F65-A16A-ADAFAB42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B532CB9-F7C7-47F1-993D-177839D9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39DB8FE-32DB-4674-83CD-67D4557C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0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F45734-0C15-4D85-B276-EB88763D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74E1D25-7C19-46AF-A48A-0604ED7B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A554E5C4-E59D-4336-8991-2F8E20E4D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1082800-8233-4C82-A2C6-8D8054840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11E424B6-005F-4649-944E-8F9A9D04C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B38FB98-110F-409D-B1FF-071BEAAF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079E193B-AB92-4F0E-AF60-C22D5E17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3A727DF-4BB7-4B25-8B82-D87FC447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2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583FE57-C7AA-407D-B762-1ED7F832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0676022-D095-480F-A3E5-667D6AD6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D167EF0-1E1C-4EFE-B9EE-92B2116D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FDA084-B9F2-4F27-998F-DB1647FE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ED6B6F9F-848B-4718-8446-0D0581C1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AB065F9-A7BB-4892-B030-437EAB0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05240ED-A1C4-4890-88C2-0AFBB623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CC08EF7-CCB2-4180-8334-4AAA33E5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5C50A1-38BC-493D-A7BA-7749CDE86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9F7E9EA-E909-440A-81D3-99C2027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267F323-BD45-4425-A16F-8199C2D9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0C0874D-F5FE-470A-AEF6-6D19DE27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4F6BC27-643B-42BF-B1DB-35C1AE1E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0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C22127-7AD6-4C4D-8400-1A1E63A6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6C9A8E6-02F0-45BC-8806-30B151399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BACCB5B-1381-4B60-B415-EF766E7DD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9819340-3FEF-4CC2-A93B-7F3D86C6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1D2DC14-004C-42C8-9727-31FCB3B6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96B2B22-CF2D-4A86-A297-8F0A9EA5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02AB122-2BAA-4958-8D3A-35F0C40B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EE1AA23-5DCD-4E61-990C-3CE20669D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A3FBF27-9B5E-4FFC-9F10-FCCC30BCD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EE27-F82A-4540-B607-8E3365033FEB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49A2B5E-2D98-4565-A22D-DEBFDE75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A3387AB-FB5F-44DD-8933-8C89104F6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0CF3-251B-403F-87BD-B0224D70E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2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DBE0E56-AEA9-45EB-B4A0-22D7857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4CD4BD-037A-4283-A558-4C818244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CS ?</a:t>
            </a:r>
          </a:p>
          <a:p>
            <a:pPr lvl="1"/>
            <a:r>
              <a:rPr lang="en-US" altLang="zh-CN" dirty="0" err="1"/>
              <a:t>Lect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what is computer</a:t>
            </a:r>
          </a:p>
          <a:p>
            <a:pPr lvl="1"/>
            <a:r>
              <a:rPr lang="en-US" altLang="zh-CN" dirty="0" err="1"/>
              <a:t>Lect</a:t>
            </a:r>
            <a:r>
              <a:rPr lang="en-US" altLang="zh-CN" dirty="0"/>
              <a:t> 2: how is computer system working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Lect</a:t>
            </a:r>
            <a:r>
              <a:rPr lang="en-US" altLang="zh-CN" dirty="0">
                <a:solidFill>
                  <a:srgbClr val="FF0000"/>
                </a:solidFill>
              </a:rPr>
              <a:t> 3: Turing machine &amp; P vs NP</a:t>
            </a:r>
            <a:endParaRPr lang="en-US" altLang="zh-CN" dirty="0"/>
          </a:p>
          <a:p>
            <a:r>
              <a:rPr lang="en-US" altLang="zh-CN" dirty="0"/>
              <a:t>Why is CS so hot ?</a:t>
            </a:r>
          </a:p>
          <a:p>
            <a:r>
              <a:rPr lang="en-US" altLang="zh-CN" dirty="0"/>
              <a:t>How to learn CS ?</a:t>
            </a:r>
          </a:p>
        </p:txBody>
      </p:sp>
    </p:spTree>
    <p:extLst>
      <p:ext uri="{BB962C8B-B14F-4D97-AF65-F5344CB8AC3E}">
        <p14:creationId xmlns:p14="http://schemas.microsoft.com/office/powerpoint/2010/main" val="271111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xmlns="" id="{C6193D04-E195-614C-8FF5-7B13E2DBCD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Turing machine: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6193D04-E195-614C-8FF5-7B13E2DBC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8857B90-1029-7745-9C99-481951713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86" y="2775696"/>
            <a:ext cx="2806700" cy="2044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07256FA-6B75-6746-A890-667D577A1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7238"/>
            <a:ext cx="7874000" cy="203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3D01706-DC64-5840-BF05-33748DA0964F}"/>
              </a:ext>
            </a:extLst>
          </p:cNvPr>
          <p:cNvSpPr txBox="1"/>
          <p:nvPr/>
        </p:nvSpPr>
        <p:spPr>
          <a:xfrm>
            <a:off x="623943" y="1450133"/>
            <a:ext cx="999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represent the number </a:t>
            </a:r>
            <a:r>
              <a:rPr lang="en" altLang="zh-CN" i="1" dirty="0"/>
              <a:t>n</a:t>
            </a:r>
            <a:r>
              <a:rPr lang="en" altLang="zh-CN" dirty="0"/>
              <a:t> as a block of </a:t>
            </a:r>
            <a:r>
              <a:rPr lang="en" altLang="zh-CN" i="1" dirty="0"/>
              <a:t>n</a:t>
            </a:r>
            <a:r>
              <a:rPr lang="en" altLang="zh-CN" dirty="0"/>
              <a:t>+1 copies of the symbol ‘1’on the tape. </a:t>
            </a:r>
          </a:p>
          <a:p>
            <a:r>
              <a:rPr lang="en" altLang="zh-CN" dirty="0"/>
              <a:t>Thus we will represent the number 0 as a single ‘1’ and the number 3 as a block of four ‘1’s. </a:t>
            </a:r>
          </a:p>
          <a:p>
            <a:r>
              <a:rPr lang="en" altLang="zh-CN" dirty="0"/>
              <a:t>This is called </a:t>
            </a:r>
            <a:r>
              <a:rPr lang="en" altLang="zh-CN" i="1" dirty="0"/>
              <a:t>unary notation</a:t>
            </a:r>
            <a:r>
              <a:rPr lang="en" altLang="zh-CN" dirty="0"/>
              <a:t>.</a:t>
            </a:r>
          </a:p>
          <a:p>
            <a:r>
              <a:rPr kumimoji="1" lang="en-US" altLang="zh-CN" dirty="0"/>
              <a:t>Two addends is separated with a 0.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8101AAD-DFAE-7F4C-B8AF-BA0AF405D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52" y="4523289"/>
            <a:ext cx="7874000" cy="2032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5A63218-6AED-AE47-BB9D-F1F87A7D171D}"/>
              </a:ext>
            </a:extLst>
          </p:cNvPr>
          <p:cNvSpPr txBox="1"/>
          <p:nvPr/>
        </p:nvSpPr>
        <p:spPr>
          <a:xfrm>
            <a:off x="3466651" y="4711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0954F0E-194A-CB46-9B62-410F59D6AE57}"/>
              </a:ext>
            </a:extLst>
          </p:cNvPr>
          <p:cNvSpPr txBox="1"/>
          <p:nvPr/>
        </p:nvSpPr>
        <p:spPr>
          <a:xfrm>
            <a:off x="2379231" y="46808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5305DC1-5CD5-8B42-8B4C-11E86FE7F2C2}"/>
              </a:ext>
            </a:extLst>
          </p:cNvPr>
          <p:cNvSpPr txBox="1"/>
          <p:nvPr/>
        </p:nvSpPr>
        <p:spPr>
          <a:xfrm>
            <a:off x="2013472" y="4691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588210F-FE2E-9345-9770-A482292444DE}"/>
              </a:ext>
            </a:extLst>
          </p:cNvPr>
          <p:cNvSpPr/>
          <p:nvPr/>
        </p:nvSpPr>
        <p:spPr>
          <a:xfrm>
            <a:off x="1452282" y="5060952"/>
            <a:ext cx="1538344" cy="1156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q40Rqhalt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上箭头 4">
            <a:extLst>
              <a:ext uri="{FF2B5EF4-FFF2-40B4-BE49-F238E27FC236}">
                <a16:creationId xmlns:a16="http://schemas.microsoft.com/office/drawing/2014/main" xmlns="" id="{EC0E05E5-9375-BC45-AADC-9B2F53AD2933}"/>
              </a:ext>
            </a:extLst>
          </p:cNvPr>
          <p:cNvSpPr/>
          <p:nvPr/>
        </p:nvSpPr>
        <p:spPr>
          <a:xfrm>
            <a:off x="2461658" y="5029325"/>
            <a:ext cx="193638" cy="6429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68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xmlns="" id="{C6193D04-E195-614C-8FF5-7B13E2DBCD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Turing machine: generalized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6193D04-E195-614C-8FF5-7B13E2DBC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19C5AC8-115C-534D-99B8-9383DBDB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182" y="1690688"/>
            <a:ext cx="2768600" cy="299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1C76859-E616-7849-8327-478D397B1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678" y="1791895"/>
            <a:ext cx="2032000" cy="185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81D2E9C9-B060-4B4C-B854-4E5D653D7C4C}"/>
                  </a:ext>
                </a:extLst>
              </p:cNvPr>
              <p:cNvSpPr/>
              <p:nvPr/>
            </p:nvSpPr>
            <p:spPr>
              <a:xfrm>
                <a:off x="1272988" y="3747302"/>
                <a:ext cx="763419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checking whether the first 0 to the right of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Nj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 is followed by another 0 or not (states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q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2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 and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q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3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). If it is not the case, then there is at least one more addend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nj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+2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 to be added. The machine moves to the leftmost 1 of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Nj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 (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q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5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), removes that first 1 (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q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1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) and starts again in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q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2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. If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Nj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=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Ni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, the machine erases the leftmost 1 of 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Ni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 (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Italic" pitchFamily="2" charset="2"/>
                  </a:rPr>
                  <a:t>q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STIXGeneral-Regular" pitchFamily="2" charset="2"/>
                  </a:rPr>
                  <a:t>6</a:t>
                </a:r>
                <a:r>
                  <a:rPr lang="en" altLang="zh-CN" sz="2400" dirty="0">
                    <a:solidFill>
                      <a:srgbClr val="1A1A1A"/>
                    </a:solidFill>
                    <a:latin typeface="Times New Roman" panose="02020603050405020304" pitchFamily="18" charset="0"/>
                  </a:rPr>
                  <a:t>) and moves back to the leftmost 1 of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−1=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b="0" dirty="0">
                  <a:solidFill>
                    <a:srgbClr val="1A1A1A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1D2E9C9-B060-4B4C-B854-4E5D653D7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988" y="3747302"/>
                <a:ext cx="7634194" cy="2677656"/>
              </a:xfrm>
              <a:prstGeom prst="rect">
                <a:avLst/>
              </a:prstGeom>
              <a:blipFill>
                <a:blip r:embed="rId6"/>
                <a:stretch>
                  <a:fillRect l="-1329" t="-3318" r="-498" b="-4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67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FCA47CAA-06F8-2E45-8B91-1FE119A7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149" y="879146"/>
            <a:ext cx="2768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4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891665"/>
              </p:ext>
            </p:extLst>
          </p:nvPr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4680234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31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59626"/>
              </p:ext>
            </p:extLst>
          </p:nvPr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5379494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10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6089505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23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6767242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8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6078750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87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992354"/>
              </p:ext>
            </p:extLst>
          </p:nvPr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5390257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87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4690999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0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9AB4368-86C7-48BC-BD68-18C4BD206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3</a:t>
            </a:r>
            <a:r>
              <a:rPr lang="zh-CN" altLang="en-US" dirty="0"/>
              <a:t>：</a:t>
            </a:r>
            <a:r>
              <a:rPr lang="en-US" altLang="zh-CN" dirty="0"/>
              <a:t>Turing Machine &amp; </a:t>
            </a:r>
            <a:r>
              <a:rPr lang="en-US" altLang="zh-CN"/>
              <a:t>P vs</a:t>
            </a:r>
            <a:r>
              <a:rPr lang="en-US" altLang="zh-CN" dirty="0"/>
              <a:t> </a:t>
            </a:r>
            <a:r>
              <a:rPr lang="en-US" altLang="zh-CN"/>
              <a:t>NP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xmlns="" id="{DF828746-A8C6-4266-A0F6-AE7F43202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qiang@suda.edu.cn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036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5401016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FB1C90CA-A143-734D-986A-CA0DAD6E2D77}"/>
                  </a:ext>
                </a:extLst>
              </p:cNvPr>
              <p:cNvSpPr txBox="1"/>
              <p:nvPr/>
            </p:nvSpPr>
            <p:spPr>
              <a:xfrm>
                <a:off x="8487783" y="1565014"/>
                <a:ext cx="277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Finished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1C90CA-A143-734D-986A-CA0DAD6E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783" y="1565014"/>
                <a:ext cx="2772875" cy="369332"/>
              </a:xfrm>
              <a:prstGeom prst="rect">
                <a:avLst/>
              </a:prstGeom>
              <a:blipFill>
                <a:blip r:embed="rId2"/>
                <a:stretch>
                  <a:fillRect l="-1826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50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7455758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38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8843498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10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72205"/>
              </p:ext>
            </p:extLst>
          </p:nvPr>
        </p:nvGraphicFramePr>
        <p:xfrm>
          <a:off x="4475317" y="328348"/>
          <a:ext cx="6907610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761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90761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6078767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B36EE184-3716-804F-BAC1-C6C4E0271CDE}"/>
                  </a:ext>
                </a:extLst>
              </p:cNvPr>
              <p:cNvSpPr txBox="1"/>
              <p:nvPr/>
            </p:nvSpPr>
            <p:spPr>
              <a:xfrm>
                <a:off x="7929122" y="1565014"/>
                <a:ext cx="2794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Finished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36EE184-3716-804F-BAC1-C6C4E0271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122" y="1565014"/>
                <a:ext cx="2794291" cy="369332"/>
              </a:xfrm>
              <a:prstGeom prst="rect">
                <a:avLst/>
              </a:prstGeom>
              <a:blipFill>
                <a:blip r:embed="rId2"/>
                <a:stretch>
                  <a:fillRect l="-1810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71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94386"/>
              </p:ext>
            </p:extLst>
          </p:nvPr>
        </p:nvGraphicFramePr>
        <p:xfrm>
          <a:off x="4475317" y="328348"/>
          <a:ext cx="6907615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965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83836395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10328045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874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85543"/>
              </p:ext>
            </p:extLst>
          </p:nvPr>
        </p:nvGraphicFramePr>
        <p:xfrm>
          <a:off x="4475317" y="328348"/>
          <a:ext cx="6907615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965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83836395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9693333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66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63991"/>
              </p:ext>
            </p:extLst>
          </p:nvPr>
        </p:nvGraphicFramePr>
        <p:xfrm>
          <a:off x="4475317" y="328348"/>
          <a:ext cx="6907615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965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83836395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9037112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6B13C267-A3D9-C640-8CF9-019023C0E99F}"/>
                  </a:ext>
                </a:extLst>
              </p:cNvPr>
              <p:cNvSpPr txBox="1"/>
              <p:nvPr/>
            </p:nvSpPr>
            <p:spPr>
              <a:xfrm>
                <a:off x="7294420" y="1509041"/>
                <a:ext cx="4362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Finished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+1+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B13C267-A3D9-C640-8CF9-019023C0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420" y="1509041"/>
                <a:ext cx="4362926" cy="369332"/>
              </a:xfrm>
              <a:prstGeom prst="rect">
                <a:avLst/>
              </a:prstGeom>
              <a:blipFill>
                <a:blip r:embed="rId2"/>
                <a:stretch>
                  <a:fillRect l="-1163"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8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82778557-A1FB-E541-8ECD-B3290EFD2F43}"/>
              </a:ext>
            </a:extLst>
          </p:cNvPr>
          <p:cNvGraphicFramePr>
            <a:graphicFrameLocks noGrp="1"/>
          </p:cNvGraphicFramePr>
          <p:nvPr/>
        </p:nvGraphicFramePr>
        <p:xfrm>
          <a:off x="4475317" y="328348"/>
          <a:ext cx="6907615" cy="40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965">
                  <a:extLst>
                    <a:ext uri="{9D8B030D-6E8A-4147-A177-3AD203B41FA5}">
                      <a16:colId xmlns:a16="http://schemas.microsoft.com/office/drawing/2014/main" xmlns="" val="395546024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794492154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983156042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58518801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153137494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460142366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61544185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4091030337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2640359408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3688849313"/>
                    </a:ext>
                  </a:extLst>
                </a:gridCol>
                <a:gridCol w="627965">
                  <a:extLst>
                    <a:ext uri="{9D8B030D-6E8A-4147-A177-3AD203B41FA5}">
                      <a16:colId xmlns:a16="http://schemas.microsoft.com/office/drawing/2014/main" xmlns="" val="83836395"/>
                    </a:ext>
                  </a:extLst>
                </a:gridCol>
              </a:tblGrid>
              <a:tr h="40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269681"/>
                  </a:ext>
                </a:extLst>
              </a:tr>
            </a:tbl>
          </a:graphicData>
        </a:graphic>
      </p:graphicFrame>
      <p:sp>
        <p:nvSpPr>
          <p:cNvPr id="4" name="上箭头 3">
            <a:extLst>
              <a:ext uri="{FF2B5EF4-FFF2-40B4-BE49-F238E27FC236}">
                <a16:creationId xmlns:a16="http://schemas.microsoft.com/office/drawing/2014/main" xmlns="" id="{601E8A47-3095-8548-BE86-AC0191E94CD3}"/>
              </a:ext>
            </a:extLst>
          </p:cNvPr>
          <p:cNvSpPr/>
          <p:nvPr/>
        </p:nvSpPr>
        <p:spPr>
          <a:xfrm>
            <a:off x="5938904" y="765646"/>
            <a:ext cx="254735" cy="2216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C81366A8-67EF-834E-A089-31BFB6AE1ED5}"/>
                  </a:ext>
                </a:extLst>
              </p:cNvPr>
              <p:cNvSpPr txBox="1"/>
              <p:nvPr/>
            </p:nvSpPr>
            <p:spPr>
              <a:xfrm>
                <a:off x="7020006" y="1503917"/>
                <a:ext cx="4362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Finished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+1+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1366A8-67EF-834E-A089-31BFB6AE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006" y="1503917"/>
                <a:ext cx="4362926" cy="369332"/>
              </a:xfrm>
              <a:prstGeom prst="rect">
                <a:avLst/>
              </a:prstGeom>
              <a:blipFill>
                <a:blip r:embed="rId2"/>
                <a:stretch>
                  <a:fillRect l="-1159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887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AA188964-4EB4-5343-8FA2-B0908A688FDF}"/>
              </a:ext>
            </a:extLst>
          </p:cNvPr>
          <p:cNvSpPr/>
          <p:nvPr/>
        </p:nvSpPr>
        <p:spPr>
          <a:xfrm>
            <a:off x="1075758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E22DEA36-9DDE-564A-8698-76BC7D820BAF}"/>
              </a:ext>
            </a:extLst>
          </p:cNvPr>
          <p:cNvSpPr/>
          <p:nvPr/>
        </p:nvSpPr>
        <p:spPr>
          <a:xfrm>
            <a:off x="2497561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EA066FC-BE2E-AA4B-A1C5-D697DB6193B9}"/>
              </a:ext>
            </a:extLst>
          </p:cNvPr>
          <p:cNvSpPr/>
          <p:nvPr/>
        </p:nvSpPr>
        <p:spPr>
          <a:xfrm>
            <a:off x="3983910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32C96F6-F686-504F-94BA-4C7EB0CC5557}"/>
              </a:ext>
            </a:extLst>
          </p:cNvPr>
          <p:cNvSpPr/>
          <p:nvPr/>
        </p:nvSpPr>
        <p:spPr>
          <a:xfrm>
            <a:off x="5628036" y="324880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55F05E5-6850-2D48-8726-1F32C9FD9E97}"/>
              </a:ext>
            </a:extLst>
          </p:cNvPr>
          <p:cNvSpPr/>
          <p:nvPr/>
        </p:nvSpPr>
        <p:spPr>
          <a:xfrm>
            <a:off x="3983909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4BE9A6F-4011-8D46-AF93-7C7F95920726}"/>
              </a:ext>
            </a:extLst>
          </p:cNvPr>
          <p:cNvSpPr/>
          <p:nvPr/>
        </p:nvSpPr>
        <p:spPr>
          <a:xfrm>
            <a:off x="5628035" y="4503868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EB1F12EB-AD04-5B41-830F-19E4625B9207}"/>
              </a:ext>
            </a:extLst>
          </p:cNvPr>
          <p:cNvSpPr/>
          <p:nvPr/>
        </p:nvSpPr>
        <p:spPr>
          <a:xfrm>
            <a:off x="7467593" y="4498489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E34DE7BA-D225-9E46-8346-B8FD82DE08A2}"/>
              </a:ext>
            </a:extLst>
          </p:cNvPr>
          <p:cNvSpPr/>
          <p:nvPr/>
        </p:nvSpPr>
        <p:spPr>
          <a:xfrm>
            <a:off x="3983908" y="1835046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648F3F97-AA8F-6B48-947E-E98CB9FFD57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1721217" y="3566160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A5A3FF07-35F1-284E-A304-AFF7F3BB6E1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3566160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4B220624-3828-4644-B64A-9482C654EFC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29367" y="3566160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89C991D5-62D4-4049-9153-1911A023E209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306639" y="3883511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EA4CEB9B-7785-FF49-A7A3-3D41C6A28052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29368" y="4815840"/>
            <a:ext cx="998667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E4BA4897-4103-E241-83FB-48AC1BC2E8D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6273494" y="4815840"/>
            <a:ext cx="1194099" cy="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A48755CC-003A-3840-97BF-7CB9BF284889}"/>
              </a:ext>
            </a:extLst>
          </p:cNvPr>
          <p:cNvCxnSpPr>
            <a:cxnSpLocks/>
            <a:stCxn id="8" idx="1"/>
            <a:endCxn id="12" idx="6"/>
          </p:cNvCxnSpPr>
          <p:nvPr/>
        </p:nvCxnSpPr>
        <p:spPr>
          <a:xfrm flipH="1" flipV="1">
            <a:off x="4629367" y="2152397"/>
            <a:ext cx="1093194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468AC7C-A41B-3943-A9AF-315BC28BCB2C}"/>
              </a:ext>
            </a:extLst>
          </p:cNvPr>
          <p:cNvCxnSpPr>
            <a:cxnSpLocks/>
            <a:stCxn id="12" idx="2"/>
            <a:endCxn id="3" idx="7"/>
          </p:cNvCxnSpPr>
          <p:nvPr/>
        </p:nvCxnSpPr>
        <p:spPr>
          <a:xfrm flipH="1">
            <a:off x="1626692" y="2152397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22A2BE03-A8E8-CA41-BC9D-43268A29C972}"/>
              </a:ext>
            </a:extLst>
          </p:cNvPr>
          <p:cNvCxnSpPr>
            <a:stCxn id="3" idx="4"/>
          </p:cNvCxnSpPr>
          <p:nvPr/>
        </p:nvCxnSpPr>
        <p:spPr>
          <a:xfrm flipH="1">
            <a:off x="1398487" y="3883511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xmlns="" id="{A33D6F5C-F546-7243-8F8B-EE6DFF7CBD85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3562356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xmlns="" id="{F1DC0DEA-7A0F-F84D-9CE0-5054070DEA41}"/>
              </a:ext>
            </a:extLst>
          </p:cNvPr>
          <p:cNvCxnSpPr/>
          <p:nvPr/>
        </p:nvCxnSpPr>
        <p:spPr>
          <a:xfrm rot="16200000" flipH="1">
            <a:off x="4300287" y="4770215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xmlns="" id="{6E7D9043-C27E-514F-87F5-2A358EAD6148}"/>
              </a:ext>
            </a:extLst>
          </p:cNvPr>
          <p:cNvCxnSpPr/>
          <p:nvPr/>
        </p:nvCxnSpPr>
        <p:spPr>
          <a:xfrm rot="16200000" flipH="1">
            <a:off x="5941331" y="478291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xmlns="" id="{76EE48B1-BA59-704F-B262-A1CA7DD795D2}"/>
              </a:ext>
            </a:extLst>
          </p:cNvPr>
          <p:cNvCxnSpPr>
            <a:cxnSpLocks/>
            <a:stCxn id="8" idx="5"/>
            <a:endCxn id="8" idx="7"/>
          </p:cNvCxnSpPr>
          <p:nvPr/>
        </p:nvCxnSpPr>
        <p:spPr>
          <a:xfrm rot="5400000" flipH="1">
            <a:off x="5954569" y="3566160"/>
            <a:ext cx="448802" cy="12700"/>
          </a:xfrm>
          <a:prstGeom prst="curvedConnector5">
            <a:avLst>
              <a:gd name="adj1" fmla="val -50936"/>
              <a:gd name="adj2" fmla="val -4062764"/>
              <a:gd name="adj3" fmla="val 150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xmlns="" id="{3CCF33D8-8F54-1247-985C-E297554F1C87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1699791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733D83E-B664-0442-9E82-647551A5DA73}"/>
              </a:ext>
            </a:extLst>
          </p:cNvPr>
          <p:cNvSpPr txBox="1"/>
          <p:nvPr/>
        </p:nvSpPr>
        <p:spPr>
          <a:xfrm>
            <a:off x="1075758" y="481584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009D5431-83B4-E146-A136-83DDB6FCCC3B}"/>
              </a:ext>
            </a:extLst>
          </p:cNvPr>
          <p:cNvSpPr txBox="1"/>
          <p:nvPr/>
        </p:nvSpPr>
        <p:spPr>
          <a:xfrm>
            <a:off x="2529834" y="432842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070B007-CE35-C941-A6BA-FD8DE7EECDC8}"/>
              </a:ext>
            </a:extLst>
          </p:cNvPr>
          <p:cNvSpPr txBox="1"/>
          <p:nvPr/>
        </p:nvSpPr>
        <p:spPr>
          <a:xfrm>
            <a:off x="1767831" y="35986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0316D22-F3FB-9F45-9359-51CF3C29373D}"/>
              </a:ext>
            </a:extLst>
          </p:cNvPr>
          <p:cNvSpPr txBox="1"/>
          <p:nvPr/>
        </p:nvSpPr>
        <p:spPr>
          <a:xfrm>
            <a:off x="3241633" y="35986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BE25A5E-ED72-3E47-9140-4C000D7C2895}"/>
              </a:ext>
            </a:extLst>
          </p:cNvPr>
          <p:cNvSpPr txBox="1"/>
          <p:nvPr/>
        </p:nvSpPr>
        <p:spPr>
          <a:xfrm>
            <a:off x="4220582" y="4104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A5FE5C1-4124-2D46-8497-85A625E811A3}"/>
              </a:ext>
            </a:extLst>
          </p:cNvPr>
          <p:cNvSpPr txBox="1"/>
          <p:nvPr/>
        </p:nvSpPr>
        <p:spPr>
          <a:xfrm>
            <a:off x="4661003" y="359357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1BCC21B4-2116-DF4A-BDB2-1F91001BBDE0}"/>
              </a:ext>
            </a:extLst>
          </p:cNvPr>
          <p:cNvSpPr txBox="1"/>
          <p:nvPr/>
        </p:nvSpPr>
        <p:spPr>
          <a:xfrm>
            <a:off x="6847754" y="338784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3B91346-F023-6544-824E-D4A065FDF372}"/>
              </a:ext>
            </a:extLst>
          </p:cNvPr>
          <p:cNvSpPr txBox="1"/>
          <p:nvPr/>
        </p:nvSpPr>
        <p:spPr>
          <a:xfrm>
            <a:off x="5104758" y="244318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4F48ACD6-352C-674C-A88D-032F27998607}"/>
              </a:ext>
            </a:extLst>
          </p:cNvPr>
          <p:cNvSpPr txBox="1"/>
          <p:nvPr/>
        </p:nvSpPr>
        <p:spPr>
          <a:xfrm>
            <a:off x="2380499" y="23777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3BE7B977-EE9B-324B-A845-D6CC936B086E}"/>
              </a:ext>
            </a:extLst>
          </p:cNvPr>
          <p:cNvSpPr txBox="1"/>
          <p:nvPr/>
        </p:nvSpPr>
        <p:spPr>
          <a:xfrm>
            <a:off x="4475317" y="14901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D191020-8071-FD40-BBE8-5233BFB40F72}"/>
              </a:ext>
            </a:extLst>
          </p:cNvPr>
          <p:cNvSpPr txBox="1"/>
          <p:nvPr/>
        </p:nvSpPr>
        <p:spPr>
          <a:xfrm>
            <a:off x="3940554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9700615-9274-6343-932C-8A6DB097A19A}"/>
              </a:ext>
            </a:extLst>
          </p:cNvPr>
          <p:cNvSpPr txBox="1"/>
          <p:nvPr/>
        </p:nvSpPr>
        <p:spPr>
          <a:xfrm>
            <a:off x="4720809" y="482645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979356A3-F963-DD4D-9E57-68D113C275AE}"/>
              </a:ext>
            </a:extLst>
          </p:cNvPr>
          <p:cNvSpPr txBox="1"/>
          <p:nvPr/>
        </p:nvSpPr>
        <p:spPr>
          <a:xfrm>
            <a:off x="5691778" y="562165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DC6E3E46-90FB-1844-BF15-F7539662EB36}"/>
              </a:ext>
            </a:extLst>
          </p:cNvPr>
          <p:cNvSpPr txBox="1"/>
          <p:nvPr/>
        </p:nvSpPr>
        <p:spPr>
          <a:xfrm>
            <a:off x="6480499" y="48521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B7C64D8-5D16-EE42-9B96-7CB9FB9FA54B}"/>
              </a:ext>
            </a:extLst>
          </p:cNvPr>
          <p:cNvSpPr txBox="1"/>
          <p:nvPr/>
        </p:nvSpPr>
        <p:spPr>
          <a:xfrm>
            <a:off x="968188" y="623944"/>
            <a:ext cx="10669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Such a TM can be built by conducting a digital circuit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9687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532B6AD7-93E6-F84F-B3BB-316165C8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Impact of TM on CS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760A532-2E2F-D143-B99A-EC9BFFC1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Impact on Theoretical Computer Science</a:t>
            </a:r>
          </a:p>
          <a:p>
            <a:r>
              <a:rPr lang="en" altLang="zh-CN" dirty="0"/>
              <a:t>TM and the Modern Computer</a:t>
            </a:r>
          </a:p>
          <a:p>
            <a:r>
              <a:rPr lang="en" altLang="zh-CN" dirty="0"/>
              <a:t>Theories of Programming</a:t>
            </a:r>
          </a:p>
          <a:p>
            <a:pPr marL="0" indent="0">
              <a:buNone/>
            </a:pP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39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43BA7B-F326-B74D-B327-BCB65986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24 game:</a:t>
            </a:r>
            <a:r>
              <a:rPr kumimoji="1" lang="zh-CN" altLang="en-US" sz="4000" b="1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conduct an exp with (+-*/)=24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CB47BA7-0ECE-F249-93C1-919DD2D4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3 3 3 3</a:t>
            </a:r>
          </a:p>
          <a:p>
            <a:r>
              <a:rPr kumimoji="1" lang="en-US" altLang="zh-CN" dirty="0"/>
              <a:t>4 4 4 4</a:t>
            </a:r>
          </a:p>
          <a:p>
            <a:r>
              <a:rPr kumimoji="1" lang="en-US" altLang="zh-CN" dirty="0"/>
              <a:t>5 5 5 5</a:t>
            </a:r>
          </a:p>
          <a:p>
            <a:r>
              <a:rPr kumimoji="1" lang="en-US" altLang="zh-CN" dirty="0"/>
              <a:t>6 6 6 6</a:t>
            </a:r>
          </a:p>
          <a:p>
            <a:r>
              <a:rPr kumimoji="1" lang="en-US" altLang="zh-CN" dirty="0"/>
              <a:t>4 4 10 10</a:t>
            </a:r>
          </a:p>
          <a:p>
            <a:r>
              <a:rPr kumimoji="1" lang="en-US" altLang="zh-CN" dirty="0"/>
              <a:t>3 3 8 8</a:t>
            </a:r>
          </a:p>
          <a:p>
            <a:r>
              <a:rPr kumimoji="1" lang="en-US" altLang="zh-CN" dirty="0"/>
              <a:t>3 3 7 7</a:t>
            </a:r>
          </a:p>
          <a:p>
            <a:r>
              <a:rPr kumimoji="1" lang="en-US" altLang="zh-CN" dirty="0"/>
              <a:t>Is it because we are not smart enough for the last question?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0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98A7FF-F658-1F43-A749-8B6599D1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Impact on Theoretical Computer Science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21F5295-197F-C444-9BF0-03AC06B40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What is an algorithm?</a:t>
            </a:r>
          </a:p>
          <a:p>
            <a:r>
              <a:rPr lang="en" altLang="zh-CN" dirty="0"/>
              <a:t>What is a computation?</a:t>
            </a:r>
          </a:p>
          <a:p>
            <a:r>
              <a:rPr lang="en" altLang="zh-CN" dirty="0"/>
              <a:t>What is a physical computation?</a:t>
            </a:r>
          </a:p>
          <a:p>
            <a:r>
              <a:rPr lang="en" altLang="zh-CN" dirty="0"/>
              <a:t>What is an efficient computation?</a:t>
            </a:r>
          </a:p>
          <a:p>
            <a:r>
              <a:rPr lang="en" altLang="zh-CN" dirty="0"/>
              <a:t>etc.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5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D1D3F9-6710-684A-A123-FBB8C008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define “computer can do it”?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60F8C2-AA76-D94F-AA2D-E6F1B6D5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(computer can do it)</a:t>
            </a:r>
          </a:p>
          <a:p>
            <a:pPr lvl="1"/>
            <a:r>
              <a:rPr lang="en-US" altLang="zh-CN" dirty="0"/>
              <a:t>s</a:t>
            </a:r>
            <a:r>
              <a:rPr lang="en" altLang="zh-CN" dirty="0"/>
              <a:t>olv</a:t>
            </a:r>
            <a:r>
              <a:rPr lang="en-US" altLang="zh-CN" dirty="0"/>
              <a:t>e</a:t>
            </a:r>
            <a:r>
              <a:rPr lang="en" altLang="zh-CN" dirty="0"/>
              <a:t> </a:t>
            </a:r>
            <a:r>
              <a:rPr lang="en-US" altLang="zh-CN" dirty="0"/>
              <a:t>on </a:t>
            </a:r>
            <a:r>
              <a:rPr lang="en" altLang="zh-CN" dirty="0"/>
              <a:t>deterministic (</a:t>
            </a:r>
            <a:r>
              <a:rPr lang="en-US" altLang="zh-CN" dirty="0"/>
              <a:t>TM</a:t>
            </a:r>
            <a:r>
              <a:rPr lang="en" altLang="zh-CN" dirty="0"/>
              <a:t>) </a:t>
            </a:r>
            <a:r>
              <a:rPr lang="en-US" altLang="zh-CN" dirty="0"/>
              <a:t>with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FF0000"/>
                </a:solidFill>
              </a:rPr>
              <a:t>P</a:t>
            </a:r>
            <a:r>
              <a:rPr lang="en" altLang="zh-CN" dirty="0"/>
              <a:t>olynomial time</a:t>
            </a:r>
            <a:endParaRPr kumimoji="1" lang="en-US" altLang="zh-CN" dirty="0"/>
          </a:p>
          <a:p>
            <a:r>
              <a:rPr kumimoji="1" lang="en-US" altLang="zh-CN" dirty="0"/>
              <a:t>NP (computer cannot do it)</a:t>
            </a:r>
          </a:p>
          <a:p>
            <a:pPr lvl="1"/>
            <a:r>
              <a:rPr lang="en-US" altLang="zh-CN" dirty="0"/>
              <a:t>Solve on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" altLang="zh-CN" dirty="0">
                <a:solidFill>
                  <a:srgbClr val="FF0000"/>
                </a:solidFill>
              </a:rPr>
              <a:t>N</a:t>
            </a:r>
            <a:r>
              <a:rPr lang="en" altLang="zh-CN" dirty="0"/>
              <a:t>on-deterministic (</a:t>
            </a:r>
            <a:r>
              <a:rPr lang="en-US" altLang="zh-CN" dirty="0"/>
              <a:t>TM</a:t>
            </a:r>
            <a:r>
              <a:rPr lang="en" altLang="zh-CN" dirty="0"/>
              <a:t>) </a:t>
            </a:r>
            <a:r>
              <a:rPr lang="en-US" altLang="zh-CN" dirty="0"/>
              <a:t>with </a:t>
            </a:r>
            <a:r>
              <a:rPr lang="en" altLang="zh-CN" dirty="0">
                <a:solidFill>
                  <a:srgbClr val="FF0000"/>
                </a:solidFill>
              </a:rPr>
              <a:t>P</a:t>
            </a:r>
            <a:r>
              <a:rPr lang="en" altLang="zh-CN" dirty="0"/>
              <a:t>olynomial time</a:t>
            </a:r>
          </a:p>
          <a:p>
            <a:pPr lvl="1"/>
            <a:r>
              <a:rPr lang="en-US" altLang="zh-CN" dirty="0"/>
              <a:t>C</a:t>
            </a:r>
            <a:r>
              <a:rPr lang="en" altLang="zh-CN" dirty="0"/>
              <a:t>an be verified in P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ECB8D81D-3C25-364F-BB7C-CEF0AC38F556}"/>
              </a:ext>
            </a:extLst>
          </p:cNvPr>
          <p:cNvSpPr/>
          <p:nvPr/>
        </p:nvSpPr>
        <p:spPr>
          <a:xfrm>
            <a:off x="1075758" y="5572460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1781CCDF-90A5-C346-A8BF-AC8A89307567}"/>
              </a:ext>
            </a:extLst>
          </p:cNvPr>
          <p:cNvSpPr/>
          <p:nvPr/>
        </p:nvSpPr>
        <p:spPr>
          <a:xfrm>
            <a:off x="2497561" y="5572460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542CE37F-54F5-2C45-B14C-1531387AD915}"/>
              </a:ext>
            </a:extLst>
          </p:cNvPr>
          <p:cNvSpPr/>
          <p:nvPr/>
        </p:nvSpPr>
        <p:spPr>
          <a:xfrm>
            <a:off x="3983910" y="5572460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99B388D9-0C48-0F4C-BB36-773803CF3C0A}"/>
              </a:ext>
            </a:extLst>
          </p:cNvPr>
          <p:cNvSpPr/>
          <p:nvPr/>
        </p:nvSpPr>
        <p:spPr>
          <a:xfrm>
            <a:off x="3983908" y="4158697"/>
            <a:ext cx="645459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xmlns="" id="{F2DFAB9E-BDE5-CB4D-B4C2-CF61C977C8FA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721217" y="5889811"/>
            <a:ext cx="77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A402798F-AD22-0848-8E29-A4E1D56774F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43020" y="5889811"/>
            <a:ext cx="8408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BF33F4CA-A85C-C941-B896-CB8BCD59922C}"/>
              </a:ext>
            </a:extLst>
          </p:cNvPr>
          <p:cNvCxnSpPr>
            <a:cxnSpLocks/>
          </p:cNvCxnSpPr>
          <p:nvPr/>
        </p:nvCxnSpPr>
        <p:spPr>
          <a:xfrm>
            <a:off x="4629367" y="5889811"/>
            <a:ext cx="998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xmlns="" id="{A2F42CC8-0C1F-E548-85B2-AB9F6F5652AE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4306639" y="6207162"/>
            <a:ext cx="1" cy="61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B68A5211-5C18-4340-B918-98D338E276F2}"/>
              </a:ext>
            </a:extLst>
          </p:cNvPr>
          <p:cNvCxnSpPr>
            <a:cxnSpLocks/>
            <a:stCxn id="12" idx="2"/>
            <a:endCxn id="5" idx="7"/>
          </p:cNvCxnSpPr>
          <p:nvPr/>
        </p:nvCxnSpPr>
        <p:spPr>
          <a:xfrm flipH="1">
            <a:off x="1626692" y="4476048"/>
            <a:ext cx="2357216" cy="1189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2052C058-DE9C-2E4A-B96A-2881EDF8B443}"/>
              </a:ext>
            </a:extLst>
          </p:cNvPr>
          <p:cNvCxnSpPr>
            <a:stCxn id="5" idx="4"/>
          </p:cNvCxnSpPr>
          <p:nvPr/>
        </p:nvCxnSpPr>
        <p:spPr>
          <a:xfrm flipH="1">
            <a:off x="1398487" y="6207162"/>
            <a:ext cx="1" cy="77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xmlns="" id="{DA93DF4A-8061-2341-9B43-6E78CE95BACA}"/>
              </a:ext>
            </a:extLst>
          </p:cNvPr>
          <p:cNvCxnSpPr>
            <a:stCxn id="6" idx="3"/>
            <a:endCxn id="6" idx="5"/>
          </p:cNvCxnSpPr>
          <p:nvPr/>
        </p:nvCxnSpPr>
        <p:spPr>
          <a:xfrm rot="16200000" flipH="1">
            <a:off x="2820290" y="5886007"/>
            <a:ext cx="12700" cy="456409"/>
          </a:xfrm>
          <a:prstGeom prst="curvedConnector3">
            <a:avLst>
              <a:gd name="adj1" fmla="val 4649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xmlns="" id="{CE6C4059-B7CE-DC43-B8BF-3CDB18E2EB61}"/>
              </a:ext>
            </a:extLst>
          </p:cNvPr>
          <p:cNvCxnSpPr>
            <a:cxnSpLocks/>
            <a:stCxn id="12" idx="7"/>
            <a:endCxn id="12" idx="1"/>
          </p:cNvCxnSpPr>
          <p:nvPr/>
        </p:nvCxnSpPr>
        <p:spPr>
          <a:xfrm rot="16200000" flipV="1">
            <a:off x="4306638" y="4023442"/>
            <a:ext cx="12700" cy="456409"/>
          </a:xfrm>
          <a:prstGeom prst="curvedConnector3">
            <a:avLst>
              <a:gd name="adj1" fmla="val 25318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06D568EB-3719-5B4A-822E-971DDD370C51}"/>
              </a:ext>
            </a:extLst>
          </p:cNvPr>
          <p:cNvSpPr txBox="1"/>
          <p:nvPr/>
        </p:nvSpPr>
        <p:spPr>
          <a:xfrm>
            <a:off x="2529834" y="665207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8E05D681-1B23-5D4D-95FC-C2617820AC0D}"/>
              </a:ext>
            </a:extLst>
          </p:cNvPr>
          <p:cNvSpPr txBox="1"/>
          <p:nvPr/>
        </p:nvSpPr>
        <p:spPr>
          <a:xfrm>
            <a:off x="1767831" y="592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59E95CE7-665E-EB49-AB3E-C7EB18C64BE2}"/>
              </a:ext>
            </a:extLst>
          </p:cNvPr>
          <p:cNvSpPr txBox="1"/>
          <p:nvPr/>
        </p:nvSpPr>
        <p:spPr>
          <a:xfrm>
            <a:off x="3241633" y="59223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4D70AFA-D773-2840-B6EE-3B23C1E7A038}"/>
              </a:ext>
            </a:extLst>
          </p:cNvPr>
          <p:cNvSpPr txBox="1"/>
          <p:nvPr/>
        </p:nvSpPr>
        <p:spPr>
          <a:xfrm>
            <a:off x="4220582" y="642796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20319F5C-263E-ED42-AF38-E44FAF3B0294}"/>
              </a:ext>
            </a:extLst>
          </p:cNvPr>
          <p:cNvSpPr txBox="1"/>
          <p:nvPr/>
        </p:nvSpPr>
        <p:spPr>
          <a:xfrm>
            <a:off x="4661003" y="591722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2DBB9F9-B25C-684C-B89D-587A9C2B039C}"/>
              </a:ext>
            </a:extLst>
          </p:cNvPr>
          <p:cNvSpPr txBox="1"/>
          <p:nvPr/>
        </p:nvSpPr>
        <p:spPr>
          <a:xfrm>
            <a:off x="2380499" y="47013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en-US" altLang="zh-CN" dirty="0">
                <a:solidFill>
                  <a:srgbClr val="FF0000"/>
                </a:solidFill>
              </a:rPr>
              <a:t>:0R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4D62B1BF-C43A-B94D-8CCF-ABB1B6673FA6}"/>
              </a:ext>
            </a:extLst>
          </p:cNvPr>
          <p:cNvSpPr txBox="1"/>
          <p:nvPr/>
        </p:nvSpPr>
        <p:spPr>
          <a:xfrm>
            <a:off x="4475317" y="381384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:1L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xmlns="" id="{D51E4E75-B6B8-0E4B-AA73-4F1CAFFDB405}"/>
              </a:ext>
            </a:extLst>
          </p:cNvPr>
          <p:cNvCxnSpPr>
            <a:cxnSpLocks/>
          </p:cNvCxnSpPr>
          <p:nvPr/>
        </p:nvCxnSpPr>
        <p:spPr>
          <a:xfrm>
            <a:off x="4629367" y="4476048"/>
            <a:ext cx="99866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31B723FF-2685-A447-AF19-093352398522}"/>
              </a:ext>
            </a:extLst>
          </p:cNvPr>
          <p:cNvSpPr txBox="1"/>
          <p:nvPr/>
        </p:nvSpPr>
        <p:spPr>
          <a:xfrm>
            <a:off x="4627717" y="44395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>
                <a:solidFill>
                  <a:srgbClr val="FF0000"/>
                </a:solidFill>
              </a:rPr>
              <a:t>:0L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6BA769C4-E470-5343-A464-E7BB49A40DF5}"/>
              </a:ext>
            </a:extLst>
          </p:cNvPr>
          <p:cNvSpPr/>
          <p:nvPr/>
        </p:nvSpPr>
        <p:spPr>
          <a:xfrm>
            <a:off x="3689873" y="3813840"/>
            <a:ext cx="1558150" cy="125688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53A269-DE91-4E3F-9054-3D802A2ED0D2}"/>
              </a:ext>
            </a:extLst>
          </p:cNvPr>
          <p:cNvSpPr txBox="1"/>
          <p:nvPr/>
        </p:nvSpPr>
        <p:spPr>
          <a:xfrm>
            <a:off x="5628036" y="3841217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Multiple states for the same input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BA513D-E247-644B-AEFF-BBD6A8CA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 catalog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F65E535-0895-8540-B3C4-9AD171F0E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NP-hard</a:t>
            </a:r>
          </a:p>
          <a:p>
            <a:pPr lvl="1"/>
            <a:r>
              <a:rPr kumimoji="1" lang="en-US" altLang="zh-CN" dirty="0"/>
              <a:t>ALL other NPs can be P-converted to it </a:t>
            </a:r>
          </a:p>
          <a:p>
            <a:pPr lvl="1"/>
            <a:r>
              <a:rPr kumimoji="1" lang="en" altLang="zh-CN" dirty="0"/>
              <a:t>harder </a:t>
            </a:r>
            <a:r>
              <a:rPr kumimoji="1" lang="en-US" altLang="zh-CN" dirty="0"/>
              <a:t>than</a:t>
            </a:r>
            <a:r>
              <a:rPr kumimoji="1" lang="en" altLang="zh-CN" dirty="0"/>
              <a:t> NP, </a:t>
            </a:r>
            <a:r>
              <a:rPr kumimoji="1" lang="en-US" altLang="zh-CN" dirty="0"/>
              <a:t>but not necessary NP</a:t>
            </a:r>
            <a:endParaRPr kumimoji="1" lang="en" altLang="zh-CN" dirty="0"/>
          </a:p>
          <a:p>
            <a:r>
              <a:rPr kumimoji="1" lang="en" altLang="zh-CN" dirty="0"/>
              <a:t>NP-complete</a:t>
            </a:r>
          </a:p>
          <a:p>
            <a:pPr lvl="1"/>
            <a:r>
              <a:rPr kumimoji="1" lang="en-US" altLang="zh-CN" dirty="0"/>
              <a:t>NP-hard &amp; NP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4EC3AA12-C500-4D4B-8A33-D050BE17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7" y="3218823"/>
            <a:ext cx="5084510" cy="30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427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C73C50-A9DB-4A78-A2CA-664A1513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ECA44C7-239F-4F84-A862-4FEB1AA7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Verify 8 / ( 3- 8/3) = 24</a:t>
            </a:r>
          </a:p>
          <a:p>
            <a:r>
              <a:rPr lang="en-US" altLang="zh-CN" dirty="0"/>
              <a:t>Find the maximum among (1,2,3,……, 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08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6BBE44-2AED-4505-967B-61EA8585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NP-C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8DC95DF-39E5-44DF-A724-7393D65A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SAT</a:t>
            </a:r>
          </a:p>
          <a:p>
            <a:r>
              <a:rPr lang="en-US" altLang="zh-CN" dirty="0"/>
              <a:t>General version </a:t>
            </a:r>
            <a:r>
              <a:rPr lang="en-US" altLang="zh-CN"/>
              <a:t>of “S24 </a:t>
            </a:r>
            <a:r>
              <a:rPr lang="en-US" altLang="zh-CN" dirty="0"/>
              <a:t>game”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31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985113-5FD4-4525-8F1D-4361A9BE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NP-H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6146DFA-EA1C-4D9E-9BB8-F436FB77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Halting problem</a:t>
            </a:r>
          </a:p>
          <a:p>
            <a:pPr lvl="1"/>
            <a:r>
              <a:rPr lang="en-US" altLang="zh-CN" dirty="0"/>
              <a:t>Undecidable, so not in NP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36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B419DD-1547-E34E-B8E1-0954E9FB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century challenge: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BBD9D2-1FC8-9E42-96B8-4ADB0AF73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= (≠) NP ?</a:t>
            </a:r>
          </a:p>
          <a:p>
            <a:r>
              <a:rPr kumimoji="1" lang="en-US" altLang="zh-CN" dirty="0"/>
              <a:t>Any boy and girl want to challenge it? </a:t>
            </a:r>
          </a:p>
          <a:p>
            <a:r>
              <a:rPr kumimoji="1" lang="en-US" altLang="zh-CN" dirty="0"/>
              <a:t>Applauds! </a:t>
            </a:r>
            <a:endParaRPr kumimoji="1" lang="zh-CN" altLang="en-US" dirty="0"/>
          </a:p>
        </p:txBody>
      </p:sp>
      <p:pic>
        <p:nvPicPr>
          <p:cNvPr id="4" name="aplauds.wav" descr="aplauds.wav">
            <a:hlinkClick r:id="" action="ppaction://media"/>
            <a:extLst>
              <a:ext uri="{FF2B5EF4-FFF2-40B4-BE49-F238E27FC236}">
                <a16:creationId xmlns:a16="http://schemas.microsoft.com/office/drawing/2014/main" xmlns="" id="{2732A21C-E9B4-764F-B8B1-9E3A1D95F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3219" y="28958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61685D-4A47-4745-AC35-0DCEFAEE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 idea of this lecture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97FBEAD-CBBA-174A-BFD8-4FFB33AE5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Computability </a:t>
            </a:r>
            <a:r>
              <a:rPr kumimoji="1" lang="en-US" altLang="zh-CN" dirty="0"/>
              <a:t>is a big question 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086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0A8223-128B-E046-ADF0-B4025815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Homework 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9054C2-4D63-6445-A662-500E19D13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“S24”game.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21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4C0CA2-6B6C-FF49-B69D-EAD13B43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Can this car turn around on the road?</a:t>
            </a:r>
            <a:endParaRPr kumimoji="1" lang="zh-CN" altLang="en-US" dirty="0"/>
          </a:p>
        </p:txBody>
      </p:sp>
      <p:pic>
        <p:nvPicPr>
          <p:cNvPr id="4" name="公路掉头.MP4" descr="公路掉头.MP4">
            <a:hlinkClick r:id="" action="ppaction://media"/>
            <a:extLst>
              <a:ext uri="{FF2B5EF4-FFF2-40B4-BE49-F238E27FC236}">
                <a16:creationId xmlns:a16="http://schemas.microsoft.com/office/drawing/2014/main" xmlns="" id="{F270771C-1083-6547-AF7D-1B79231B5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8328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083D49-8454-B049-827A-6A85BCB9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moral of the above video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629F5C4-DDAE-A74B-9254-E32321D65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If you have checked this video, you know it can be done. So, you can do it with 100% confidence.</a:t>
            </a:r>
          </a:p>
          <a:p>
            <a:r>
              <a:rPr kumimoji="1" lang="en-US" altLang="zh-CN" dirty="0"/>
              <a:t>However, if you have not seen this video before, putting yourself in such a narrow road, you are not sure if you can make this U-turn.</a:t>
            </a:r>
          </a:p>
          <a:p>
            <a:r>
              <a:rPr kumimoji="1" lang="en-US" altLang="zh-CN" dirty="0"/>
              <a:t>Maybe you chose to back up your car :-)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29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861639A-7538-6E43-BEAB-DEC90E3B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 important question than how to do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7A29B1-1A0A-4D45-B361-218B16890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Is it able to be done? (before starting it)</a:t>
            </a:r>
          </a:p>
          <a:p>
            <a:r>
              <a:rPr kumimoji="1" lang="en-US" altLang="zh-CN" dirty="0"/>
              <a:t>A correct direction is more important than hard working.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73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9D6A2E-631D-5E41-B0E8-87BBF656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Similar question for computer-solving diagram: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0DC415F-2B1C-A24F-AA09-A63690FC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Is it able to be done by computer?</a:t>
            </a:r>
          </a:p>
          <a:p>
            <a:r>
              <a:rPr kumimoji="1" lang="en-US" altLang="zh-CN" dirty="0"/>
              <a:t>If yes, just do it.</a:t>
            </a:r>
          </a:p>
          <a:p>
            <a:pPr lvl="1"/>
            <a:r>
              <a:rPr kumimoji="1" lang="en-US" altLang="zh-CN" dirty="0"/>
              <a:t>If you are not able to solve it, you are not smart enough</a:t>
            </a:r>
            <a:r>
              <a:rPr kumimoji="1" lang="en-US" altLang="zh-CN" dirty="0">
                <a:sym typeface="Wingdings" pitchFamily="2" charset="2"/>
              </a:rPr>
              <a:t></a:t>
            </a:r>
            <a:endParaRPr kumimoji="1" lang="en-US" altLang="zh-CN" dirty="0"/>
          </a:p>
          <a:p>
            <a:r>
              <a:rPr kumimoji="1" lang="en-US" altLang="zh-CN" dirty="0"/>
              <a:t>If no, find alternatives.</a:t>
            </a:r>
          </a:p>
          <a:p>
            <a:pPr lvl="1"/>
            <a:r>
              <a:rPr kumimoji="1" lang="en-US" altLang="zh-CN" dirty="0"/>
              <a:t>Do not waste your time.</a:t>
            </a:r>
          </a:p>
          <a:p>
            <a:pPr lvl="1"/>
            <a:r>
              <a:rPr kumimoji="1" lang="en-US" altLang="zh-CN" dirty="0"/>
              <a:t>Find approximations ……</a:t>
            </a:r>
          </a:p>
          <a:p>
            <a:r>
              <a:rPr kumimoji="1" lang="en-US" altLang="zh-CN" dirty="0"/>
              <a:t>But wait a minute, how (who) to judge “to be or not to be”?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41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D54AA6-6FF4-8C47-BF22-071A36CD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need TM?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C1687AD-F315-4146-BE71-F1632ADF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Given a problem and its computational solver, can an analytical conclusion of the solver performed on a specific ‘computer’ be generalized to any other computers?</a:t>
            </a:r>
          </a:p>
          <a:p>
            <a:r>
              <a:rPr kumimoji="1" lang="en-US" altLang="zh-CN" dirty="0"/>
              <a:t>TM provides a unified reference model for all kinds of different computers. Any conclusions drawn from TM shall be applied to ALL computers.</a:t>
            </a:r>
          </a:p>
          <a:p>
            <a:r>
              <a:rPr kumimoji="1" lang="en-US" altLang="zh-CN" dirty="0"/>
              <a:t>Theoretical computation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815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21F00A6A-A0A4-9C47-9694-8EAD93E5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Turing machine: formulized version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xmlns="" id="{43E82D2B-14B4-7249-9FB5-FB0B5FFD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 a quadruple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 fontAlgn="t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is a finite set of states</a:t>
                </a:r>
                <a:endParaRPr lang="en" altLang="zh-CN" i="1" dirty="0"/>
              </a:p>
              <a:p>
                <a:pPr lvl="1" fontAlgn="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en" altLang="zh-CN" dirty="0"/>
                  <a:t>is a finite set of symbols</a:t>
                </a:r>
              </a:p>
              <a:p>
                <a:pPr lvl="1" fontAlgn="t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is the initial state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</a:t>
                </a:r>
              </a:p>
              <a:p>
                <a:pPr lvl="1" fontAlgn="t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en" altLang="zh-CN" dirty="0"/>
                  <a:t>is a transition function determining the next move: </a:t>
                </a:r>
              </a:p>
              <a:p>
                <a:pPr lvl="2" fontAlgn="t"/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)→(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dirty="0"/>
              </a:p>
              <a:p>
                <a:pPr marL="457200" lvl="1" indent="0" fontAlgn="t">
                  <a:buNone/>
                </a:pPr>
                <a:r>
                  <a:rPr lang="en" altLang="zh-CN" dirty="0"/>
                  <a:t>	</a:t>
                </a:r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}×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3E82D2B-14B4-7249-9FB5-FB0B5FFD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8372C8-9D8E-0344-A4C3-A73FFFCAF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4" y="4069618"/>
            <a:ext cx="4468009" cy="26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7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48127</TotalTime>
  <Words>1261</Words>
  <Application>Microsoft Office PowerPoint</Application>
  <PresentationFormat>宽屏</PresentationFormat>
  <Paragraphs>646</Paragraphs>
  <Slides>38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STIXGeneral-Italic</vt:lpstr>
      <vt:lpstr>STIXGeneral-Regular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Topics of this course</vt:lpstr>
      <vt:lpstr>Lecture 3：Turing Machine &amp; P vs NP</vt:lpstr>
      <vt:lpstr>S24 game: conduct an exp with (+-*/)=24</vt:lpstr>
      <vt:lpstr>Can this car turn around on the road?</vt:lpstr>
      <vt:lpstr>The moral of the above video</vt:lpstr>
      <vt:lpstr>More important question than how to do</vt:lpstr>
      <vt:lpstr>Similar question for computer-solving diagram:</vt:lpstr>
      <vt:lpstr>Why need TM?</vt:lpstr>
      <vt:lpstr>What is Turing machine: formulized version</vt:lpstr>
      <vt:lpstr>Turing machine: a sample T_(+2)</vt:lpstr>
      <vt:lpstr>Turing machine: generalized T_(+i)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Impact of TM on CS</vt:lpstr>
      <vt:lpstr>Impact on Theoretical Computer Science</vt:lpstr>
      <vt:lpstr>How to define “computer can do it”?</vt:lpstr>
      <vt:lpstr>NP catalog</vt:lpstr>
      <vt:lpstr>P example</vt:lpstr>
      <vt:lpstr>NP-C example</vt:lpstr>
      <vt:lpstr>NP-H example</vt:lpstr>
      <vt:lpstr>The century challenge:</vt:lpstr>
      <vt:lpstr>Key idea of this lecture</vt:lpstr>
      <vt:lpstr>Homework 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</dc:title>
  <dc:creator>lenWin</dc:creator>
  <cp:lastModifiedBy>lenny lv</cp:lastModifiedBy>
  <cp:revision>39</cp:revision>
  <dcterms:created xsi:type="dcterms:W3CDTF">2021-05-31T01:31:36Z</dcterms:created>
  <dcterms:modified xsi:type="dcterms:W3CDTF">2021-11-07T23:50:02Z</dcterms:modified>
</cp:coreProperties>
</file>